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8.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4.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5.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6.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7.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8.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9.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2.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3.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4.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15.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16.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03" r:id="rId4"/>
    <p:sldMasterId id="2147484434" r:id="rId5"/>
    <p:sldMasterId id="2147484447" r:id="rId6"/>
    <p:sldMasterId id="2147484460" r:id="rId7"/>
    <p:sldMasterId id="2147484486" r:id="rId8"/>
    <p:sldMasterId id="2147484498" r:id="rId9"/>
    <p:sldMasterId id="2147484503" r:id="rId10"/>
    <p:sldMasterId id="2147484515" r:id="rId11"/>
    <p:sldMasterId id="2147484520" r:id="rId12"/>
  </p:sldMasterIdLst>
  <p:notesMasterIdLst>
    <p:notesMasterId r:id="rId55"/>
  </p:notesMasterIdLst>
  <p:sldIdLst>
    <p:sldId id="256" r:id="rId13"/>
    <p:sldId id="463" r:id="rId14"/>
    <p:sldId id="508" r:id="rId15"/>
    <p:sldId id="509" r:id="rId16"/>
    <p:sldId id="527" r:id="rId17"/>
    <p:sldId id="528" r:id="rId18"/>
    <p:sldId id="507" r:id="rId19"/>
    <p:sldId id="529" r:id="rId20"/>
    <p:sldId id="530" r:id="rId21"/>
    <p:sldId id="531" r:id="rId22"/>
    <p:sldId id="532" r:id="rId23"/>
    <p:sldId id="472" r:id="rId24"/>
    <p:sldId id="521" r:id="rId25"/>
    <p:sldId id="394" r:id="rId26"/>
    <p:sldId id="475" r:id="rId27"/>
    <p:sldId id="476" r:id="rId28"/>
    <p:sldId id="477" r:id="rId29"/>
    <p:sldId id="510" r:id="rId30"/>
    <p:sldId id="522" r:id="rId31"/>
    <p:sldId id="512" r:id="rId32"/>
    <p:sldId id="513" r:id="rId33"/>
    <p:sldId id="482" r:id="rId34"/>
    <p:sldId id="483" r:id="rId35"/>
    <p:sldId id="523" r:id="rId36"/>
    <p:sldId id="485" r:id="rId37"/>
    <p:sldId id="524" r:id="rId38"/>
    <p:sldId id="534" r:id="rId39"/>
    <p:sldId id="535" r:id="rId40"/>
    <p:sldId id="536" r:id="rId41"/>
    <p:sldId id="537" r:id="rId42"/>
    <p:sldId id="538" r:id="rId43"/>
    <p:sldId id="539" r:id="rId44"/>
    <p:sldId id="540" r:id="rId45"/>
    <p:sldId id="541" r:id="rId46"/>
    <p:sldId id="520" r:id="rId47"/>
    <p:sldId id="515" r:id="rId48"/>
    <p:sldId id="525" r:id="rId49"/>
    <p:sldId id="533" r:id="rId50"/>
    <p:sldId id="491" r:id="rId51"/>
    <p:sldId id="493" r:id="rId52"/>
    <p:sldId id="526" r:id="rId53"/>
    <p:sldId id="396" r:id="rId54"/>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rgbClr val="626366"/>
        </a:solidFill>
        <a:latin typeface="Verdana" pitchFamily="34" charset="0"/>
        <a:ea typeface="ＭＳ Ｐゴシック"/>
        <a:cs typeface="ＭＳ Ｐゴシック"/>
      </a:defRPr>
    </a:lvl1pPr>
    <a:lvl2pPr marL="457200" algn="l" rtl="0" eaLnBrk="0" fontAlgn="base" hangingPunct="0">
      <a:spcBef>
        <a:spcPct val="0"/>
      </a:spcBef>
      <a:spcAft>
        <a:spcPct val="0"/>
      </a:spcAft>
      <a:defRPr sz="1600" kern="1200">
        <a:solidFill>
          <a:srgbClr val="626366"/>
        </a:solidFill>
        <a:latin typeface="Verdana" pitchFamily="34" charset="0"/>
        <a:ea typeface="ＭＳ Ｐゴシック"/>
        <a:cs typeface="ＭＳ Ｐゴシック"/>
      </a:defRPr>
    </a:lvl2pPr>
    <a:lvl3pPr marL="914400" algn="l" rtl="0" eaLnBrk="0" fontAlgn="base" hangingPunct="0">
      <a:spcBef>
        <a:spcPct val="0"/>
      </a:spcBef>
      <a:spcAft>
        <a:spcPct val="0"/>
      </a:spcAft>
      <a:defRPr sz="1600" kern="1200">
        <a:solidFill>
          <a:srgbClr val="626366"/>
        </a:solidFill>
        <a:latin typeface="Verdana" pitchFamily="34" charset="0"/>
        <a:ea typeface="ＭＳ Ｐゴシック"/>
        <a:cs typeface="ＭＳ Ｐゴシック"/>
      </a:defRPr>
    </a:lvl3pPr>
    <a:lvl4pPr marL="1371600" algn="l" rtl="0" eaLnBrk="0" fontAlgn="base" hangingPunct="0">
      <a:spcBef>
        <a:spcPct val="0"/>
      </a:spcBef>
      <a:spcAft>
        <a:spcPct val="0"/>
      </a:spcAft>
      <a:defRPr sz="1600" kern="1200">
        <a:solidFill>
          <a:srgbClr val="626366"/>
        </a:solidFill>
        <a:latin typeface="Verdana" pitchFamily="34" charset="0"/>
        <a:ea typeface="ＭＳ Ｐゴシック"/>
        <a:cs typeface="ＭＳ Ｐゴシック"/>
      </a:defRPr>
    </a:lvl4pPr>
    <a:lvl5pPr marL="1828800" algn="l" rtl="0" eaLnBrk="0" fontAlgn="base" hangingPunct="0">
      <a:spcBef>
        <a:spcPct val="0"/>
      </a:spcBef>
      <a:spcAft>
        <a:spcPct val="0"/>
      </a:spcAft>
      <a:defRPr sz="1600" kern="1200">
        <a:solidFill>
          <a:srgbClr val="626366"/>
        </a:solidFill>
        <a:latin typeface="Verdana" pitchFamily="34" charset="0"/>
        <a:ea typeface="ＭＳ Ｐゴシック"/>
        <a:cs typeface="ＭＳ Ｐゴシック"/>
      </a:defRPr>
    </a:lvl5pPr>
    <a:lvl6pPr marL="2286000" algn="l" defTabSz="914400" rtl="0" eaLnBrk="1" latinLnBrk="0" hangingPunct="1">
      <a:defRPr sz="1600" kern="1200">
        <a:solidFill>
          <a:srgbClr val="626366"/>
        </a:solidFill>
        <a:latin typeface="Verdana" pitchFamily="34" charset="0"/>
        <a:ea typeface="ＭＳ Ｐゴシック"/>
        <a:cs typeface="ＭＳ Ｐゴシック"/>
      </a:defRPr>
    </a:lvl6pPr>
    <a:lvl7pPr marL="2743200" algn="l" defTabSz="914400" rtl="0" eaLnBrk="1" latinLnBrk="0" hangingPunct="1">
      <a:defRPr sz="1600" kern="1200">
        <a:solidFill>
          <a:srgbClr val="626366"/>
        </a:solidFill>
        <a:latin typeface="Verdana" pitchFamily="34" charset="0"/>
        <a:ea typeface="ＭＳ Ｐゴシック"/>
        <a:cs typeface="ＭＳ Ｐゴシック"/>
      </a:defRPr>
    </a:lvl7pPr>
    <a:lvl8pPr marL="3200400" algn="l" defTabSz="914400" rtl="0" eaLnBrk="1" latinLnBrk="0" hangingPunct="1">
      <a:defRPr sz="1600" kern="1200">
        <a:solidFill>
          <a:srgbClr val="626366"/>
        </a:solidFill>
        <a:latin typeface="Verdana" pitchFamily="34" charset="0"/>
        <a:ea typeface="ＭＳ Ｐゴシック"/>
        <a:cs typeface="ＭＳ Ｐゴシック"/>
      </a:defRPr>
    </a:lvl8pPr>
    <a:lvl9pPr marL="3657600" algn="l" defTabSz="914400" rtl="0" eaLnBrk="1" latinLnBrk="0" hangingPunct="1">
      <a:defRPr sz="1600" kern="1200">
        <a:solidFill>
          <a:srgbClr val="626366"/>
        </a:solidFill>
        <a:latin typeface="Verdana" pitchFamily="34"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BB08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15" d="100"/>
          <a:sy n="115" d="100"/>
        </p:scale>
        <p:origin x="1494" y="108"/>
      </p:cViewPr>
      <p:guideLst>
        <p:guide orient="horz" pos="2160"/>
        <p:guide pos="2880"/>
      </p:guideLst>
    </p:cSldViewPr>
  </p:slideViewPr>
  <p:notesTextViewPr>
    <p:cViewPr>
      <p:scale>
        <a:sx n="100" d="100"/>
        <a:sy n="100" d="100"/>
      </p:scale>
      <p:origin x="0" y="0"/>
    </p:cViewPr>
  </p:notesTextViewPr>
  <p:sorterViewPr>
    <p:cViewPr>
      <p:scale>
        <a:sx n="146" d="100"/>
        <a:sy n="14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39.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tableStyles" Target="tableStyle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viewProps" Target="viewProps.xml"/><Relationship Id="rId10" Type="http://schemas.openxmlformats.org/officeDocument/2006/relationships/slideMaster" Target="slideMasters/slideMaster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Arial" charset="0"/>
                <a:ea typeface="MS PGothic" pitchFamily="34" charset="-128"/>
                <a:cs typeface="+mn-cs"/>
              </a:defRPr>
            </a:lvl1pPr>
          </a:lstStyle>
          <a:p>
            <a:pPr>
              <a:defRPr/>
            </a:pPr>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ea typeface="MS PGothic" pitchFamily="34" charset="-128"/>
                <a:cs typeface="+mn-cs"/>
              </a:defRPr>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Arial" charset="0"/>
                <a:ea typeface="MS PGothic" pitchFamily="34" charset="-128"/>
                <a:cs typeface="+mn-cs"/>
              </a:defRPr>
            </a:lvl1pPr>
          </a:lstStyle>
          <a:p>
            <a:pPr>
              <a:defRPr/>
            </a:pPr>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charset="0"/>
                <a:ea typeface="MS PGothic" pitchFamily="34" charset="-128"/>
                <a:cs typeface="+mn-cs"/>
              </a:defRPr>
            </a:lvl1pPr>
          </a:lstStyle>
          <a:p>
            <a:pPr>
              <a:defRPr/>
            </a:pPr>
            <a:fld id="{B9C7A9EA-E345-4615-97DA-816A8C14320D}" type="slidenum">
              <a:rPr lang="en-US"/>
              <a:pPr>
                <a:defRPr/>
              </a:pPr>
              <a:t>‹#›</a:t>
            </a:fld>
            <a:endParaRPr lang="en-US"/>
          </a:p>
        </p:txBody>
      </p:sp>
    </p:spTree>
    <p:extLst>
      <p:ext uri="{BB962C8B-B14F-4D97-AF65-F5344CB8AC3E}">
        <p14:creationId xmlns:p14="http://schemas.microsoft.com/office/powerpoint/2010/main" val="8677704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latin typeface="Arial" pitchFamily="34" charset="0"/>
            </a:endParaRPr>
          </a:p>
        </p:txBody>
      </p:sp>
      <p:sp>
        <p:nvSpPr>
          <p:cNvPr id="58372" name="Slide Number Placeholder 3"/>
          <p:cNvSpPr>
            <a:spLocks noGrp="1"/>
          </p:cNvSpPr>
          <p:nvPr>
            <p:ph type="sldNum" sz="quarter" idx="5"/>
          </p:nvPr>
        </p:nvSpPr>
        <p:spPr>
          <a:noFill/>
        </p:spPr>
        <p:txBody>
          <a:bodyPr/>
          <a:lstStyle/>
          <a:p>
            <a:fld id="{24BD1F3A-056B-47B0-8E77-56138F115D79}" type="slidenum">
              <a:rPr lang="en-US" smtClean="0">
                <a:latin typeface="Arial" pitchFamily="34" charset="0"/>
                <a:ea typeface="ＭＳ Ｐゴシック"/>
                <a:cs typeface="ＭＳ Ｐゴシック"/>
              </a:rPr>
              <a:pPr/>
              <a:t>1</a:t>
            </a:fld>
            <a:endParaRPr lang="en-US" smtClean="0">
              <a:latin typeface="Arial" pitchFamily="34" charset="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C7B028-1434-453D-8CE4-C175A206B512}"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smtClean="0">
              <a:latin typeface="Arial" pitchFamily="34" charset="0"/>
            </a:endParaRPr>
          </a:p>
        </p:txBody>
      </p:sp>
      <p:sp>
        <p:nvSpPr>
          <p:cNvPr id="72708" name="Slide Number Placeholder 3"/>
          <p:cNvSpPr>
            <a:spLocks noGrp="1"/>
          </p:cNvSpPr>
          <p:nvPr>
            <p:ph type="sldNum" sz="quarter" idx="5"/>
          </p:nvPr>
        </p:nvSpPr>
        <p:spPr>
          <a:noFill/>
        </p:spPr>
        <p:txBody>
          <a:bodyPr/>
          <a:lstStyle/>
          <a:p>
            <a:fld id="{78C751B0-776B-4DE9-B57E-7E2553D18E23}" type="slidenum">
              <a:rPr lang="en-US" smtClean="0">
                <a:latin typeface="Arial" pitchFamily="34" charset="0"/>
              </a:rPr>
              <a:pPr/>
              <a:t>16</a:t>
            </a:fld>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C7B028-1434-453D-8CE4-C175A206B512}"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C7B028-1434-453D-8CE4-C175A206B512}" type="slidenum">
              <a:rPr lang="en-US" smtClean="0"/>
              <a:pPr/>
              <a:t>30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C7B028-1434-453D-8CE4-C175A206B512}" type="slidenum">
              <a:rPr lang="en-US" smtClean="0"/>
              <a:pPr/>
              <a:t>31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C7B028-1434-453D-8CE4-C175A206B512}" type="slidenum">
              <a:rPr lang="en-US" smtClean="0"/>
              <a:pPr/>
              <a:t>32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C7B028-1434-453D-8CE4-C175A206B512}" type="slidenum">
              <a:rPr lang="en-US" smtClean="0"/>
              <a:pPr/>
              <a:t>33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b="0" u="none" baseline="0" dirty="0" smtClean="0"/>
          </a:p>
        </p:txBody>
      </p:sp>
      <p:sp>
        <p:nvSpPr>
          <p:cNvPr id="4" name="Slide Number Placeholder 3"/>
          <p:cNvSpPr>
            <a:spLocks noGrp="1"/>
          </p:cNvSpPr>
          <p:nvPr>
            <p:ph type="sldNum" sz="quarter" idx="10"/>
          </p:nvPr>
        </p:nvSpPr>
        <p:spPr/>
        <p:txBody>
          <a:bodyPr/>
          <a:lstStyle/>
          <a:p>
            <a:fld id="{65C7B028-1434-453D-8CE4-C175A206B512}" type="slidenum">
              <a:rPr lang="en-US" smtClean="0"/>
              <a:pPr/>
              <a:t>38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A3F79E0-9162-4F4E-BF03-B61714D49FD8}" type="slidenum">
              <a:rPr lang="en-US"/>
              <a:pPr>
                <a:defRPr/>
              </a:pPr>
              <a:t>42</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65C7B028-1434-453D-8CE4-C175A206B512}"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aseline="0" dirty="0" smtClean="0"/>
          </a:p>
          <a:p>
            <a:r>
              <a:rPr lang="en-US" baseline="0" dirty="0" smtClean="0"/>
              <a:t> </a:t>
            </a:r>
          </a:p>
          <a:p>
            <a:r>
              <a:rPr lang="en-US" baseline="0" dirty="0" smtClean="0"/>
              <a:t>If you will be using an </a:t>
            </a:r>
            <a:r>
              <a:rPr lang="en-US" dirty="0" smtClean="0">
                <a:solidFill>
                  <a:srgbClr val="000000"/>
                </a:solidFill>
              </a:rPr>
              <a:t>RSA SecurID</a:t>
            </a:r>
            <a:r>
              <a:rPr lang="en-US" baseline="30000" dirty="0" smtClean="0">
                <a:solidFill>
                  <a:srgbClr val="000000"/>
                </a:solidFill>
              </a:rPr>
              <a:t>®</a:t>
            </a:r>
            <a:r>
              <a:rPr lang="en-US" dirty="0" smtClean="0">
                <a:solidFill>
                  <a:srgbClr val="000000"/>
                </a:solidFill>
              </a:rPr>
              <a:t> token device, we'll cover</a:t>
            </a:r>
            <a:r>
              <a:rPr lang="en-US" baseline="0" dirty="0" smtClean="0">
                <a:solidFill>
                  <a:srgbClr val="000000"/>
                </a:solidFill>
              </a:rPr>
              <a:t> that topic after the first-time sign-on steps.</a:t>
            </a:r>
            <a:endParaRPr lang="en-US" baseline="0" dirty="0" smtClean="0"/>
          </a:p>
          <a:p>
            <a:r>
              <a:rPr lang="en-US" baseline="0" dirty="0" smtClean="0"/>
              <a:t> </a:t>
            </a:r>
          </a:p>
          <a:p>
            <a:r>
              <a:rPr lang="en-US" baseline="0" dirty="0" smtClean="0"/>
              <a:t>We'll begin with how to access the CEO portal itself…</a:t>
            </a:r>
            <a:endParaRPr lang="en-US" dirty="0" smtClean="0"/>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defRPr/>
            </a:pPr>
            <a:fld id="{E86CA50F-EDE5-4AFB-A72F-DF6BE923010F}" type="slidenum">
              <a:rPr lang="en-US" smtClean="0">
                <a:solidFill>
                  <a:prstClr val="black"/>
                </a:solidFill>
                <a:latin typeface="Calibri" pitchFamily="34" charset="0"/>
              </a:rPr>
              <a:pPr>
                <a:defRPr/>
              </a:pPr>
              <a:t>5</a:t>
            </a:fld>
            <a:endParaRPr lang="en-US" dirty="0" smtClean="0">
              <a:solidFill>
                <a:prstClr val="black"/>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defRPr/>
            </a:pPr>
            <a:fld id="{E86CA50F-EDE5-4AFB-A72F-DF6BE923010F}" type="slidenum">
              <a:rPr lang="en-US" smtClean="0">
                <a:solidFill>
                  <a:prstClr val="black"/>
                </a:solidFill>
                <a:latin typeface="Calibri" pitchFamily="34" charset="0"/>
              </a:rPr>
              <a:pPr>
                <a:defRPr/>
              </a:pPr>
              <a:t>6</a:t>
            </a:fld>
            <a:endParaRPr lang="en-US" smtClean="0">
              <a:solidFill>
                <a:prstClr val="black"/>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aseline="0" dirty="0" smtClean="0"/>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defRPr/>
            </a:pPr>
            <a:fld id="{E86CA50F-EDE5-4AFB-A72F-DF6BE923010F}" type="slidenum">
              <a:rPr lang="en-US" smtClean="0">
                <a:solidFill>
                  <a:prstClr val="black"/>
                </a:solidFill>
                <a:latin typeface="Calibri" pitchFamily="34" charset="0"/>
              </a:rPr>
              <a:pPr>
                <a:defRPr/>
              </a:pPr>
              <a:t>8</a:t>
            </a:fld>
            <a:endParaRPr lang="en-US" dirty="0" smtClean="0">
              <a:solidFill>
                <a:prstClr val="black"/>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i="0" dirty="0" smtClean="0"/>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defRPr/>
            </a:pPr>
            <a:fld id="{E86CA50F-EDE5-4AFB-A72F-DF6BE923010F}" type="slidenum">
              <a:rPr lang="en-US" smtClean="0">
                <a:solidFill>
                  <a:prstClr val="black"/>
                </a:solidFill>
                <a:latin typeface="Calibri" pitchFamily="34" charset="0"/>
              </a:rPr>
              <a:pPr>
                <a:defRPr/>
              </a:pPr>
              <a:t>9</a:t>
            </a:fld>
            <a:endParaRPr lang="en-US" smtClean="0">
              <a:solidFill>
                <a:prstClr val="black"/>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defRPr/>
            </a:pPr>
            <a:fld id="{E86CA50F-EDE5-4AFB-A72F-DF6BE923010F}" type="slidenum">
              <a:rPr lang="en-US" smtClean="0">
                <a:solidFill>
                  <a:prstClr val="black"/>
                </a:solidFill>
                <a:latin typeface="Calibri" pitchFamily="34" charset="0"/>
              </a:rPr>
              <a:pPr>
                <a:defRPr/>
              </a:pPr>
              <a:t>10</a:t>
            </a:fld>
            <a:endParaRPr lang="en-US" smtClean="0">
              <a:solidFill>
                <a:prstClr val="black"/>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dirty="0" smtClean="0"/>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defRPr/>
            </a:pPr>
            <a:fld id="{E86CA50F-EDE5-4AFB-A72F-DF6BE923010F}" type="slidenum">
              <a:rPr lang="en-US" smtClean="0">
                <a:solidFill>
                  <a:prstClr val="black"/>
                </a:solidFill>
                <a:latin typeface="Calibri" pitchFamily="34" charset="0"/>
              </a:rPr>
              <a:pPr>
                <a:defRPr/>
              </a:pPr>
              <a:t>11</a:t>
            </a:fld>
            <a:endParaRPr lang="en-US" smtClean="0">
              <a:solidFill>
                <a:prstClr val="black"/>
              </a:solidFill>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4DC764A-52C5-45A5-A6C8-2D48B5B144CD}" type="slidenum">
              <a:rPr lang="en-US"/>
              <a:pPr>
                <a:defRPr/>
              </a:pPr>
              <a:t>14</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jpeg"/><Relationship Id="rId5" Type="http://schemas.openxmlformats.org/officeDocument/2006/relationships/slideMaster" Target="../slideMasters/slideMaster6.xml"/><Relationship Id="rId4" Type="http://schemas.openxmlformats.org/officeDocument/2006/relationships/tags" Target="../tags/tag6.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0.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2.jpeg"/><Relationship Id="rId5" Type="http://schemas.openxmlformats.org/officeDocument/2006/relationships/slideMaster" Target="../slideMasters/slideMaster8.xml"/><Relationship Id="rId4" Type="http://schemas.openxmlformats.org/officeDocument/2006/relationships/tags" Target="../tags/tag17.xml"/></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1.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9"/>
          <p:cNvSpPr>
            <a:spLocks noChangeShapeType="1"/>
          </p:cNvSpPr>
          <p:nvPr/>
        </p:nvSpPr>
        <p:spPr bwMode="auto">
          <a:xfrm>
            <a:off x="527050" y="3430588"/>
            <a:ext cx="8159750" cy="0"/>
          </a:xfrm>
          <a:prstGeom prst="line">
            <a:avLst/>
          </a:prstGeom>
          <a:noFill/>
          <a:ln w="38100">
            <a:solidFill>
              <a:schemeClr val="tx1"/>
            </a:solidFill>
            <a:round/>
            <a:headEnd/>
            <a:tailEnd/>
          </a:ln>
          <a:effectLst/>
        </p:spPr>
        <p:txBody>
          <a:bodyPr wrap="none" anchor="ctr"/>
          <a:lstStyle/>
          <a:p>
            <a:pPr>
              <a:defRPr/>
            </a:pPr>
            <a:endParaRPr lang="en-US">
              <a:ea typeface="MS PGothic" pitchFamily="34" charset="-128"/>
              <a:cs typeface="+mn-cs"/>
            </a:endParaRPr>
          </a:p>
        </p:txBody>
      </p:sp>
      <p:pic>
        <p:nvPicPr>
          <p:cNvPr id="5" name="Picture 27"/>
          <p:cNvPicPr>
            <a:picLocks noChangeAspect="1" noChangeArrowheads="1"/>
          </p:cNvPicPr>
          <p:nvPr/>
        </p:nvPicPr>
        <p:blipFill>
          <a:blip r:embed="rId2" cstate="print"/>
          <a:srcRect/>
          <a:stretch>
            <a:fillRect/>
          </a:stretch>
        </p:blipFill>
        <p:spPr bwMode="auto">
          <a:xfrm>
            <a:off x="5508625" y="381000"/>
            <a:ext cx="3490913" cy="6316663"/>
          </a:xfrm>
          <a:prstGeom prst="rect">
            <a:avLst/>
          </a:prstGeom>
          <a:noFill/>
          <a:ln w="9525">
            <a:noFill/>
            <a:miter lim="800000"/>
            <a:headEnd/>
            <a:tailEnd/>
          </a:ln>
        </p:spPr>
      </p:pic>
      <p:sp>
        <p:nvSpPr>
          <p:cNvPr id="17410" name="Rectangle 2"/>
          <p:cNvSpPr>
            <a:spLocks noGrp="1" noChangeArrowheads="1"/>
          </p:cNvSpPr>
          <p:nvPr>
            <p:ph type="ctrTitle"/>
          </p:nvPr>
        </p:nvSpPr>
        <p:spPr>
          <a:xfrm>
            <a:off x="433917" y="1360489"/>
            <a:ext cx="5975048" cy="1933575"/>
          </a:xfrm>
        </p:spPr>
        <p:txBody>
          <a:bodyPr anchor="b"/>
          <a:lstStyle>
            <a:lvl1pPr>
              <a:defRPr sz="5000"/>
            </a:lvl1pPr>
          </a:lstStyle>
          <a:p>
            <a:r>
              <a:rPr lang="en-US" smtClean="0"/>
              <a:t>Click to edit Master title style</a:t>
            </a:r>
            <a:endParaRPr lang="en-US"/>
          </a:p>
        </p:txBody>
      </p:sp>
      <p:sp>
        <p:nvSpPr>
          <p:cNvPr id="17411" name="Rectangle 3"/>
          <p:cNvSpPr>
            <a:spLocks noGrp="1" noChangeArrowheads="1"/>
          </p:cNvSpPr>
          <p:nvPr>
            <p:ph type="subTitle" idx="1"/>
          </p:nvPr>
        </p:nvSpPr>
        <p:spPr>
          <a:xfrm>
            <a:off x="452060" y="3624263"/>
            <a:ext cx="5955392" cy="1752600"/>
          </a:xfrm>
        </p:spPr>
        <p:txBody>
          <a:bodyPr tIns="0"/>
          <a:lstStyle>
            <a:lvl1pPr marL="0" indent="0">
              <a:buFont typeface="Wingdings" pitchFamily="2" charset="2"/>
              <a:buNone/>
              <a:defRPr b="1"/>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955514A2-574F-4466-AF29-4567D4F5AC67}" type="slidenum">
              <a:rPr lang="en-US"/>
              <a:pPr>
                <a:defRPr/>
              </a:pPr>
              <a:t>‹#›</a:t>
            </a:fld>
            <a:endParaRPr lang="en-US" dirty="0"/>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a:defRPr/>
            </a:pPr>
            <a:r>
              <a:rPr lang="en-US"/>
              <a:t>© 2010 Wells Fargo Bank, N.A. All rights reserved. Member FDIC.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8191" y="187326"/>
            <a:ext cx="2063750" cy="6270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5429" y="187326"/>
            <a:ext cx="6047619" cy="6270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A17EB476-B542-4C36-B92B-746D830A1E4E}" type="slidenum">
              <a:rPr lang="en-US"/>
              <a:pPr>
                <a:defRPr/>
              </a:pPr>
              <a:t>‹#›</a:t>
            </a:fld>
            <a:endParaRPr lang="en-US" dirty="0"/>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a:defRPr/>
            </a:pPr>
            <a:r>
              <a:rPr lang="en-US"/>
              <a:t>© 2010 Wells Fargo Bank, N.A. All rights reserved. Member FDIC.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9"/>
          <p:cNvSpPr>
            <a:spLocks noChangeShapeType="1"/>
          </p:cNvSpPr>
          <p:nvPr/>
        </p:nvSpPr>
        <p:spPr bwMode="auto">
          <a:xfrm>
            <a:off x="527050" y="3430588"/>
            <a:ext cx="5500688" cy="0"/>
          </a:xfrm>
          <a:prstGeom prst="line">
            <a:avLst/>
          </a:prstGeom>
          <a:noFill/>
          <a:ln w="38100">
            <a:solidFill>
              <a:schemeClr val="tx1"/>
            </a:solidFill>
            <a:round/>
            <a:headEnd/>
            <a:tailEnd/>
          </a:ln>
          <a:effectLst/>
        </p:spPr>
        <p:txBody>
          <a:bodyPr wrap="none" anchor="ctr"/>
          <a:lstStyle/>
          <a:p>
            <a:pPr>
              <a:defRPr/>
            </a:pPr>
            <a:endParaRPr lang="en-US">
              <a:ea typeface="MS PGothic" pitchFamily="34" charset="-128"/>
              <a:cs typeface="+mn-cs"/>
            </a:endParaRPr>
          </a:p>
        </p:txBody>
      </p:sp>
      <p:pic>
        <p:nvPicPr>
          <p:cNvPr id="5" name="Picture 27"/>
          <p:cNvPicPr>
            <a:picLocks noChangeAspect="1" noChangeArrowheads="1"/>
          </p:cNvPicPr>
          <p:nvPr/>
        </p:nvPicPr>
        <p:blipFill>
          <a:blip r:embed="rId2" cstate="print"/>
          <a:srcRect/>
          <a:stretch>
            <a:fillRect/>
          </a:stretch>
        </p:blipFill>
        <p:spPr bwMode="auto">
          <a:xfrm>
            <a:off x="5508625" y="381000"/>
            <a:ext cx="3490913" cy="6316663"/>
          </a:xfrm>
          <a:prstGeom prst="rect">
            <a:avLst/>
          </a:prstGeom>
          <a:noFill/>
          <a:ln w="9525">
            <a:noFill/>
            <a:miter lim="800000"/>
            <a:headEnd/>
            <a:tailEnd/>
          </a:ln>
        </p:spPr>
      </p:pic>
      <p:sp>
        <p:nvSpPr>
          <p:cNvPr id="17410" name="Rectangle 2"/>
          <p:cNvSpPr>
            <a:spLocks noGrp="1" noChangeArrowheads="1"/>
          </p:cNvSpPr>
          <p:nvPr>
            <p:ph type="ctrTitle"/>
          </p:nvPr>
        </p:nvSpPr>
        <p:spPr>
          <a:xfrm>
            <a:off x="433917" y="1360489"/>
            <a:ext cx="5975048" cy="1933575"/>
          </a:xfrm>
        </p:spPr>
        <p:txBody>
          <a:bodyPr anchor="b"/>
          <a:lstStyle>
            <a:lvl1pPr>
              <a:defRPr sz="5000"/>
            </a:lvl1pPr>
          </a:lstStyle>
          <a:p>
            <a:r>
              <a:rPr lang="en-US" smtClean="0"/>
              <a:t>Click to edit Master title style</a:t>
            </a:r>
            <a:endParaRPr lang="en-US"/>
          </a:p>
        </p:txBody>
      </p:sp>
      <p:sp>
        <p:nvSpPr>
          <p:cNvPr id="17411" name="Rectangle 3"/>
          <p:cNvSpPr>
            <a:spLocks noGrp="1" noChangeArrowheads="1"/>
          </p:cNvSpPr>
          <p:nvPr>
            <p:ph type="subTitle" idx="1"/>
          </p:nvPr>
        </p:nvSpPr>
        <p:spPr>
          <a:xfrm>
            <a:off x="452060" y="3624263"/>
            <a:ext cx="5955392" cy="1752600"/>
          </a:xfrm>
        </p:spPr>
        <p:txBody>
          <a:bodyPr tIns="0"/>
          <a:lstStyle>
            <a:lvl1pPr marL="0" indent="0">
              <a:buFont typeface="Wingdings" pitchFamily="2" charset="2"/>
              <a:buNone/>
              <a:defRPr b="1"/>
            </a:lvl1pPr>
          </a:lstStyle>
          <a:p>
            <a:r>
              <a:rPr lang="en-US" smtClean="0"/>
              <a:t>Click to edit Master subtitle style</a:t>
            </a:r>
            <a:endParaRPr lang="en-US"/>
          </a:p>
        </p:txBody>
      </p:sp>
    </p:spTree>
    <p:extLst>
      <p:ext uri="{BB962C8B-B14F-4D97-AF65-F5344CB8AC3E}">
        <p14:creationId xmlns:p14="http://schemas.microsoft.com/office/powerpoint/2010/main" val="4005240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62A2D18-6FFE-4DCE-A197-0081145312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68984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90" y="4406901"/>
            <a:ext cx="7772703"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690" y="2906713"/>
            <a:ext cx="777270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5E220FB-BE16-485D-B0A7-35C51A50DB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84402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941" y="1371600"/>
            <a:ext cx="4054929"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013" y="1371600"/>
            <a:ext cx="4054929"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09251F7F-586C-4E63-8EA7-832F20947E0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29071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595" y="274638"/>
            <a:ext cx="823081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595" y="1535113"/>
            <a:ext cx="40413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595" y="2174875"/>
            <a:ext cx="40413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72" y="1535113"/>
            <a:ext cx="40428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572" y="2174875"/>
            <a:ext cx="40428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fld id="{0E700070-D216-4346-B0D3-BF7AA01D3190}" type="slidenum">
              <a:rPr lang="en-US">
                <a:solidFill>
                  <a:srgbClr val="000000"/>
                </a:solidFill>
              </a:rPr>
              <a:pPr>
                <a:defRPr/>
              </a:pPr>
              <a:t>‹#›</a:t>
            </a:fld>
            <a:endParaRPr lang="en-US" dirty="0">
              <a:solidFill>
                <a:srgbClr val="000000"/>
              </a:solidFill>
            </a:endParaRPr>
          </a:p>
        </p:txBody>
      </p:sp>
      <p:sp>
        <p:nvSpPr>
          <p:cNvPr id="8"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1783651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vl1pPr>
          </a:lstStyle>
          <a:p>
            <a:pPr>
              <a:defRPr/>
            </a:pPr>
            <a:fld id="{ABFF2FF9-C42A-4AF6-8CD1-0C632AF5493B}" type="slidenum">
              <a:rPr lang="en-US">
                <a:solidFill>
                  <a:srgbClr val="000000"/>
                </a:solidFill>
              </a:rPr>
              <a:pPr>
                <a:defRPr/>
              </a:pPr>
              <a:t>‹#›</a:t>
            </a:fld>
            <a:endParaRPr lang="en-US" dirty="0">
              <a:solidFill>
                <a:srgbClr val="000000"/>
              </a:solidFill>
            </a:endParaRPr>
          </a:p>
        </p:txBody>
      </p:sp>
      <p:sp>
        <p:nvSpPr>
          <p:cNvPr id="4"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2354632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4AB6EFFD-6BF7-46DE-8FD8-12DB253C9373}" type="slidenum">
              <a:rPr lang="en-US">
                <a:solidFill>
                  <a:srgbClr val="000000"/>
                </a:solidFill>
              </a:rPr>
              <a:pPr>
                <a:defRPr/>
              </a:pPr>
              <a:t>‹#›</a:t>
            </a:fld>
            <a:endParaRPr lang="en-US" dirty="0">
              <a:solidFill>
                <a:srgbClr val="000000"/>
              </a:solidFill>
            </a:endParaRPr>
          </a:p>
        </p:txBody>
      </p:sp>
      <p:sp>
        <p:nvSpPr>
          <p:cNvPr id="3"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1617777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596" y="273050"/>
            <a:ext cx="300869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655"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596" y="1435101"/>
            <a:ext cx="300869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5A58B28C-3F0F-461B-B9E3-D57C4235FD14}" type="slidenum">
              <a:rPr lang="en-US">
                <a:solidFill>
                  <a:srgbClr val="000000"/>
                </a:solidFill>
              </a:rPr>
              <a:pPr>
                <a:defRPr/>
              </a:pPr>
              <a:t>‹#›</a:t>
            </a:fld>
            <a:endParaRPr lang="en-US" dirty="0">
              <a:solidFill>
                <a:srgbClr val="000000"/>
              </a:solidFill>
            </a:endParaRPr>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1598638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41A67417-76C6-461B-B1C4-7761075A2CCD}" type="slidenum">
              <a:rPr lang="en-US"/>
              <a:pPr>
                <a:defRPr/>
              </a:pPr>
              <a:t>‹#›</a:t>
            </a:fld>
            <a:endParaRPr lang="en-US" dirty="0"/>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a:defRPr/>
            </a:pPr>
            <a:r>
              <a:rPr lang="en-US"/>
              <a:t>© 2010 Wells Fargo Bank, N.A. All rights reserved. Member FDIC. </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08" y="4800600"/>
            <a:ext cx="548670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1608" y="612775"/>
            <a:ext cx="548670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1608" y="5367338"/>
            <a:ext cx="548670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FA83D06C-3B82-44C3-920C-87E578EBDDC2}" type="slidenum">
              <a:rPr lang="en-US">
                <a:solidFill>
                  <a:srgbClr val="000000"/>
                </a:solidFill>
              </a:rPr>
              <a:pPr>
                <a:defRPr/>
              </a:pPr>
              <a:t>‹#›</a:t>
            </a:fld>
            <a:endParaRPr lang="en-US" dirty="0">
              <a:solidFill>
                <a:srgbClr val="000000"/>
              </a:solidFill>
            </a:endParaRPr>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13076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3E79EED6-B74D-431E-92DF-753B4AAFB635}" type="slidenum">
              <a:rPr lang="en-US">
                <a:solidFill>
                  <a:srgbClr val="000000"/>
                </a:solidFill>
              </a:rPr>
              <a:pPr>
                <a:defRPr/>
              </a:pPr>
              <a:t>‹#›</a:t>
            </a:fld>
            <a:endParaRPr lang="en-US" dirty="0">
              <a:solidFill>
                <a:srgbClr val="000000"/>
              </a:solidFill>
            </a:endParaRPr>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3391954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8191" y="187326"/>
            <a:ext cx="2063750" cy="6270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5429" y="187326"/>
            <a:ext cx="6047619" cy="6270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71C04BBF-F113-47A7-8B9F-7F8853E0F5A0}" type="slidenum">
              <a:rPr lang="en-US">
                <a:solidFill>
                  <a:srgbClr val="000000"/>
                </a:solidFill>
              </a:rPr>
              <a:pPr>
                <a:defRPr/>
              </a:pPr>
              <a:t>‹#›</a:t>
            </a:fld>
            <a:endParaRPr lang="en-US" dirty="0">
              <a:solidFill>
                <a:srgbClr val="000000"/>
              </a:solidFill>
            </a:endParaRPr>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123999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9"/>
          <p:cNvSpPr>
            <a:spLocks noChangeShapeType="1"/>
          </p:cNvSpPr>
          <p:nvPr/>
        </p:nvSpPr>
        <p:spPr bwMode="auto">
          <a:xfrm>
            <a:off x="527050" y="3430588"/>
            <a:ext cx="5500688" cy="0"/>
          </a:xfrm>
          <a:prstGeom prst="line">
            <a:avLst/>
          </a:prstGeom>
          <a:noFill/>
          <a:ln w="38100">
            <a:solidFill>
              <a:schemeClr val="tx1"/>
            </a:solidFill>
            <a:round/>
            <a:headEnd/>
            <a:tailEnd/>
          </a:ln>
          <a:effectLst/>
        </p:spPr>
        <p:txBody>
          <a:bodyPr wrap="none" anchor="ctr"/>
          <a:lstStyle/>
          <a:p>
            <a:pPr>
              <a:defRPr/>
            </a:pPr>
            <a:endParaRPr lang="en-US">
              <a:ea typeface="MS PGothic" pitchFamily="34" charset="-128"/>
              <a:cs typeface="+mn-cs"/>
            </a:endParaRPr>
          </a:p>
        </p:txBody>
      </p:sp>
      <p:pic>
        <p:nvPicPr>
          <p:cNvPr id="5" name="Picture 27"/>
          <p:cNvPicPr>
            <a:picLocks noChangeAspect="1" noChangeArrowheads="1"/>
          </p:cNvPicPr>
          <p:nvPr/>
        </p:nvPicPr>
        <p:blipFill>
          <a:blip r:embed="rId2" cstate="print"/>
          <a:srcRect/>
          <a:stretch>
            <a:fillRect/>
          </a:stretch>
        </p:blipFill>
        <p:spPr bwMode="auto">
          <a:xfrm>
            <a:off x="5508625" y="381000"/>
            <a:ext cx="3490913" cy="6316663"/>
          </a:xfrm>
          <a:prstGeom prst="rect">
            <a:avLst/>
          </a:prstGeom>
          <a:noFill/>
          <a:ln w="9525">
            <a:noFill/>
            <a:miter lim="800000"/>
            <a:headEnd/>
            <a:tailEnd/>
          </a:ln>
        </p:spPr>
      </p:pic>
      <p:sp>
        <p:nvSpPr>
          <p:cNvPr id="17410" name="Rectangle 2"/>
          <p:cNvSpPr>
            <a:spLocks noGrp="1" noChangeArrowheads="1"/>
          </p:cNvSpPr>
          <p:nvPr>
            <p:ph type="ctrTitle"/>
          </p:nvPr>
        </p:nvSpPr>
        <p:spPr>
          <a:xfrm>
            <a:off x="433917" y="1360489"/>
            <a:ext cx="5975048" cy="1933575"/>
          </a:xfrm>
        </p:spPr>
        <p:txBody>
          <a:bodyPr anchor="b"/>
          <a:lstStyle>
            <a:lvl1pPr>
              <a:defRPr sz="5000"/>
            </a:lvl1pPr>
          </a:lstStyle>
          <a:p>
            <a:r>
              <a:rPr lang="en-US" smtClean="0"/>
              <a:t>Click to edit Master title style</a:t>
            </a:r>
            <a:endParaRPr lang="en-US"/>
          </a:p>
        </p:txBody>
      </p:sp>
      <p:sp>
        <p:nvSpPr>
          <p:cNvPr id="17411" name="Rectangle 3"/>
          <p:cNvSpPr>
            <a:spLocks noGrp="1" noChangeArrowheads="1"/>
          </p:cNvSpPr>
          <p:nvPr>
            <p:ph type="subTitle" idx="1"/>
          </p:nvPr>
        </p:nvSpPr>
        <p:spPr>
          <a:xfrm>
            <a:off x="452060" y="3624263"/>
            <a:ext cx="5955392" cy="1752600"/>
          </a:xfrm>
        </p:spPr>
        <p:txBody>
          <a:bodyPr tIns="0"/>
          <a:lstStyle>
            <a:lvl1pPr marL="0" indent="0">
              <a:buFont typeface="Wingdings" pitchFamily="2" charset="2"/>
              <a:buNone/>
              <a:defRPr b="1"/>
            </a:lvl1pPr>
          </a:lstStyle>
          <a:p>
            <a:r>
              <a:rPr lang="en-US" smtClean="0"/>
              <a:t>Click to edit Master subtitle style</a:t>
            </a:r>
            <a:endParaRPr lang="en-US"/>
          </a:p>
        </p:txBody>
      </p:sp>
    </p:spTree>
    <p:extLst>
      <p:ext uri="{BB962C8B-B14F-4D97-AF65-F5344CB8AC3E}">
        <p14:creationId xmlns:p14="http://schemas.microsoft.com/office/powerpoint/2010/main" val="14860949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62A2D18-6FFE-4DCE-A197-0081145312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351951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90" y="4406901"/>
            <a:ext cx="7772703"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690" y="2906713"/>
            <a:ext cx="777270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5E220FB-BE16-485D-B0A7-35C51A50DB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172799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941" y="1371600"/>
            <a:ext cx="4054929"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013" y="1371600"/>
            <a:ext cx="4054929"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09251F7F-586C-4E63-8EA7-832F20947E0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481025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595" y="274638"/>
            <a:ext cx="823081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595" y="1535113"/>
            <a:ext cx="40413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595" y="2174875"/>
            <a:ext cx="40413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72" y="1535113"/>
            <a:ext cx="40428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572" y="2174875"/>
            <a:ext cx="40428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fld id="{0E700070-D216-4346-B0D3-BF7AA01D3190}" type="slidenum">
              <a:rPr lang="en-US">
                <a:solidFill>
                  <a:srgbClr val="000000"/>
                </a:solidFill>
              </a:rPr>
              <a:pPr>
                <a:defRPr/>
              </a:pPr>
              <a:t>‹#›</a:t>
            </a:fld>
            <a:endParaRPr lang="en-US" dirty="0">
              <a:solidFill>
                <a:srgbClr val="000000"/>
              </a:solidFill>
            </a:endParaRPr>
          </a:p>
        </p:txBody>
      </p:sp>
      <p:sp>
        <p:nvSpPr>
          <p:cNvPr id="8"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4160773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vl1pPr>
          </a:lstStyle>
          <a:p>
            <a:pPr>
              <a:defRPr/>
            </a:pPr>
            <a:fld id="{ABFF2FF9-C42A-4AF6-8CD1-0C632AF5493B}" type="slidenum">
              <a:rPr lang="en-US">
                <a:solidFill>
                  <a:srgbClr val="000000"/>
                </a:solidFill>
              </a:rPr>
              <a:pPr>
                <a:defRPr/>
              </a:pPr>
              <a:t>‹#›</a:t>
            </a:fld>
            <a:endParaRPr lang="en-US" dirty="0">
              <a:solidFill>
                <a:srgbClr val="000000"/>
              </a:solidFill>
            </a:endParaRPr>
          </a:p>
        </p:txBody>
      </p:sp>
      <p:sp>
        <p:nvSpPr>
          <p:cNvPr id="4"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17564466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4AB6EFFD-6BF7-46DE-8FD8-12DB253C9373}" type="slidenum">
              <a:rPr lang="en-US">
                <a:solidFill>
                  <a:srgbClr val="000000"/>
                </a:solidFill>
              </a:rPr>
              <a:pPr>
                <a:defRPr/>
              </a:pPr>
              <a:t>‹#›</a:t>
            </a:fld>
            <a:endParaRPr lang="en-US" dirty="0">
              <a:solidFill>
                <a:srgbClr val="000000"/>
              </a:solidFill>
            </a:endParaRPr>
          </a:p>
        </p:txBody>
      </p:sp>
      <p:sp>
        <p:nvSpPr>
          <p:cNvPr id="3"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1220970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90" y="4406901"/>
            <a:ext cx="7772703"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690" y="2906713"/>
            <a:ext cx="777270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a:defRPr/>
            </a:lvl1pPr>
          </a:lstStyle>
          <a:p>
            <a:pPr>
              <a:defRPr/>
            </a:pPr>
            <a:fld id="{7C30CF84-6B81-42C6-BCCE-CFAC5A88DDAC}" type="slidenum">
              <a:rPr lang="en-US"/>
              <a:pPr>
                <a:defRPr/>
              </a:pPr>
              <a:t>‹#›</a:t>
            </a:fld>
            <a:endParaRPr lang="en-US" dirty="0"/>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a:defRPr/>
            </a:pPr>
            <a:r>
              <a:rPr lang="en-US"/>
              <a:t>© 2010 Wells Fargo Bank, N.A. All rights reserved. Member FDIC. </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596" y="273050"/>
            <a:ext cx="300869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655"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596" y="1435101"/>
            <a:ext cx="300869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5A58B28C-3F0F-461B-B9E3-D57C4235FD14}" type="slidenum">
              <a:rPr lang="en-US">
                <a:solidFill>
                  <a:srgbClr val="000000"/>
                </a:solidFill>
              </a:rPr>
              <a:pPr>
                <a:defRPr/>
              </a:pPr>
              <a:t>‹#›</a:t>
            </a:fld>
            <a:endParaRPr lang="en-US" dirty="0">
              <a:solidFill>
                <a:srgbClr val="000000"/>
              </a:solidFill>
            </a:endParaRPr>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21341036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08" y="4800600"/>
            <a:ext cx="548670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1608" y="612775"/>
            <a:ext cx="548670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1608" y="5367338"/>
            <a:ext cx="548670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FA83D06C-3B82-44C3-920C-87E578EBDDC2}" type="slidenum">
              <a:rPr lang="en-US">
                <a:solidFill>
                  <a:srgbClr val="000000"/>
                </a:solidFill>
              </a:rPr>
              <a:pPr>
                <a:defRPr/>
              </a:pPr>
              <a:t>‹#›</a:t>
            </a:fld>
            <a:endParaRPr lang="en-US" dirty="0">
              <a:solidFill>
                <a:srgbClr val="000000"/>
              </a:solidFill>
            </a:endParaRPr>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18453816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3E79EED6-B74D-431E-92DF-753B4AAFB635}" type="slidenum">
              <a:rPr lang="en-US">
                <a:solidFill>
                  <a:srgbClr val="000000"/>
                </a:solidFill>
              </a:rPr>
              <a:pPr>
                <a:defRPr/>
              </a:pPr>
              <a:t>‹#›</a:t>
            </a:fld>
            <a:endParaRPr lang="en-US" dirty="0">
              <a:solidFill>
                <a:srgbClr val="000000"/>
              </a:solidFill>
            </a:endParaRPr>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27092049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8191" y="187326"/>
            <a:ext cx="2063750" cy="6270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5429" y="187326"/>
            <a:ext cx="6047619" cy="6270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71C04BBF-F113-47A7-8B9F-7F8853E0F5A0}" type="slidenum">
              <a:rPr lang="en-US">
                <a:solidFill>
                  <a:srgbClr val="000000"/>
                </a:solidFill>
              </a:rPr>
              <a:pPr>
                <a:defRPr/>
              </a:pPr>
              <a:t>‹#›</a:t>
            </a:fld>
            <a:endParaRPr lang="en-US" dirty="0">
              <a:solidFill>
                <a:srgbClr val="000000"/>
              </a:solidFill>
            </a:endParaRPr>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32158092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34975" y="187339"/>
            <a:ext cx="8255000" cy="11080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36563" y="1371600"/>
            <a:ext cx="8255000" cy="5086350"/>
          </a:xfrm>
        </p:spPr>
        <p:txBody>
          <a:bodyPr/>
          <a:lstStyle/>
          <a:p>
            <a:pPr lvl="0"/>
            <a:endParaRPr 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9318BBF7-8605-4946-8F96-634F635AA5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707995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9"/>
          <p:cNvSpPr>
            <a:spLocks noChangeShapeType="1"/>
          </p:cNvSpPr>
          <p:nvPr/>
        </p:nvSpPr>
        <p:spPr bwMode="auto">
          <a:xfrm>
            <a:off x="527050" y="3430588"/>
            <a:ext cx="5500688" cy="0"/>
          </a:xfrm>
          <a:prstGeom prst="line">
            <a:avLst/>
          </a:prstGeom>
          <a:noFill/>
          <a:ln w="38100">
            <a:solidFill>
              <a:schemeClr val="tx1"/>
            </a:solidFill>
            <a:round/>
            <a:headEnd/>
            <a:tailEnd/>
          </a:ln>
          <a:effectLst/>
        </p:spPr>
        <p:txBody>
          <a:bodyPr wrap="none" anchor="ctr"/>
          <a:lstStyle/>
          <a:p>
            <a:pPr>
              <a:defRPr/>
            </a:pPr>
            <a:endParaRPr lang="en-US">
              <a:ea typeface="MS PGothic" pitchFamily="34" charset="-128"/>
              <a:cs typeface="+mn-cs"/>
            </a:endParaRPr>
          </a:p>
        </p:txBody>
      </p:sp>
      <p:pic>
        <p:nvPicPr>
          <p:cNvPr id="5" name="Picture 27"/>
          <p:cNvPicPr>
            <a:picLocks noChangeAspect="1" noChangeArrowheads="1"/>
          </p:cNvPicPr>
          <p:nvPr/>
        </p:nvPicPr>
        <p:blipFill>
          <a:blip r:embed="rId2" cstate="print"/>
          <a:srcRect/>
          <a:stretch>
            <a:fillRect/>
          </a:stretch>
        </p:blipFill>
        <p:spPr bwMode="auto">
          <a:xfrm>
            <a:off x="5508625" y="381000"/>
            <a:ext cx="3490913" cy="6316663"/>
          </a:xfrm>
          <a:prstGeom prst="rect">
            <a:avLst/>
          </a:prstGeom>
          <a:noFill/>
          <a:ln w="9525">
            <a:noFill/>
            <a:miter lim="800000"/>
            <a:headEnd/>
            <a:tailEnd/>
          </a:ln>
        </p:spPr>
      </p:pic>
      <p:sp>
        <p:nvSpPr>
          <p:cNvPr id="17410" name="Rectangle 2"/>
          <p:cNvSpPr>
            <a:spLocks noGrp="1" noChangeArrowheads="1"/>
          </p:cNvSpPr>
          <p:nvPr>
            <p:ph type="ctrTitle"/>
          </p:nvPr>
        </p:nvSpPr>
        <p:spPr>
          <a:xfrm>
            <a:off x="433917" y="1360489"/>
            <a:ext cx="5975048" cy="1933575"/>
          </a:xfrm>
        </p:spPr>
        <p:txBody>
          <a:bodyPr anchor="b"/>
          <a:lstStyle>
            <a:lvl1pPr>
              <a:defRPr sz="5000"/>
            </a:lvl1pPr>
          </a:lstStyle>
          <a:p>
            <a:r>
              <a:rPr lang="en-US" smtClean="0"/>
              <a:t>Click to edit Master title style</a:t>
            </a:r>
            <a:endParaRPr lang="en-US"/>
          </a:p>
        </p:txBody>
      </p:sp>
      <p:sp>
        <p:nvSpPr>
          <p:cNvPr id="17411" name="Rectangle 3"/>
          <p:cNvSpPr>
            <a:spLocks noGrp="1" noChangeArrowheads="1"/>
          </p:cNvSpPr>
          <p:nvPr>
            <p:ph type="subTitle" idx="1"/>
          </p:nvPr>
        </p:nvSpPr>
        <p:spPr>
          <a:xfrm>
            <a:off x="452060" y="3624263"/>
            <a:ext cx="5955392" cy="1752600"/>
          </a:xfrm>
        </p:spPr>
        <p:txBody>
          <a:bodyPr tIns="0"/>
          <a:lstStyle>
            <a:lvl1pPr marL="0" indent="0">
              <a:buFont typeface="Wingdings" pitchFamily="2" charset="2"/>
              <a:buNone/>
              <a:defRPr b="1"/>
            </a:lvl1pPr>
          </a:lstStyle>
          <a:p>
            <a:r>
              <a:rPr lang="en-US" smtClean="0"/>
              <a:t>Click to edit Master subtitle style</a:t>
            </a:r>
            <a:endParaRPr lang="en-US"/>
          </a:p>
        </p:txBody>
      </p:sp>
    </p:spTree>
    <p:extLst>
      <p:ext uri="{BB962C8B-B14F-4D97-AF65-F5344CB8AC3E}">
        <p14:creationId xmlns:p14="http://schemas.microsoft.com/office/powerpoint/2010/main" val="40524881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62A2D18-6FFE-4DCE-A197-0081145312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186126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90" y="4406901"/>
            <a:ext cx="7772703"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690" y="2906713"/>
            <a:ext cx="777270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5E220FB-BE16-485D-B0A7-35C51A50DB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619718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941" y="1371600"/>
            <a:ext cx="4054929"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013" y="1371600"/>
            <a:ext cx="4054929"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09251F7F-586C-4E63-8EA7-832F20947E0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11984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595" y="274638"/>
            <a:ext cx="823081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595" y="1535113"/>
            <a:ext cx="40413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595" y="2174875"/>
            <a:ext cx="40413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72" y="1535113"/>
            <a:ext cx="40428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572" y="2174875"/>
            <a:ext cx="40428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fld id="{0E700070-D216-4346-B0D3-BF7AA01D3190}" type="slidenum">
              <a:rPr lang="en-US">
                <a:solidFill>
                  <a:srgbClr val="000000"/>
                </a:solidFill>
              </a:rPr>
              <a:pPr>
                <a:defRPr/>
              </a:pPr>
              <a:t>‹#›</a:t>
            </a:fld>
            <a:endParaRPr lang="en-US" dirty="0">
              <a:solidFill>
                <a:srgbClr val="000000"/>
              </a:solidFill>
            </a:endParaRPr>
          </a:p>
        </p:txBody>
      </p:sp>
      <p:sp>
        <p:nvSpPr>
          <p:cNvPr id="8"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2492901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941" y="1371600"/>
            <a:ext cx="4054929"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013" y="1371600"/>
            <a:ext cx="4054929"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fld id="{DB470111-8BF3-428E-8EBE-89771ABD64E4}" type="slidenum">
              <a:rPr lang="en-US"/>
              <a:pPr>
                <a:defRPr/>
              </a:pPr>
              <a:t>‹#›</a:t>
            </a:fld>
            <a:endParaRPr lang="en-US" dirty="0"/>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a:defRPr/>
            </a:pPr>
            <a:r>
              <a:rPr lang="en-US"/>
              <a:t>© 2010 Wells Fargo Bank, N.A. All rights reserved. Member FDIC. </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vl1pPr>
          </a:lstStyle>
          <a:p>
            <a:pPr>
              <a:defRPr/>
            </a:pPr>
            <a:fld id="{ABFF2FF9-C42A-4AF6-8CD1-0C632AF5493B}" type="slidenum">
              <a:rPr lang="en-US">
                <a:solidFill>
                  <a:srgbClr val="000000"/>
                </a:solidFill>
              </a:rPr>
              <a:pPr>
                <a:defRPr/>
              </a:pPr>
              <a:t>‹#›</a:t>
            </a:fld>
            <a:endParaRPr lang="en-US" dirty="0">
              <a:solidFill>
                <a:srgbClr val="000000"/>
              </a:solidFill>
            </a:endParaRPr>
          </a:p>
        </p:txBody>
      </p:sp>
      <p:sp>
        <p:nvSpPr>
          <p:cNvPr id="4"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12626437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4AB6EFFD-6BF7-46DE-8FD8-12DB253C9373}" type="slidenum">
              <a:rPr lang="en-US">
                <a:solidFill>
                  <a:srgbClr val="000000"/>
                </a:solidFill>
              </a:rPr>
              <a:pPr>
                <a:defRPr/>
              </a:pPr>
              <a:t>‹#›</a:t>
            </a:fld>
            <a:endParaRPr lang="en-US" dirty="0">
              <a:solidFill>
                <a:srgbClr val="000000"/>
              </a:solidFill>
            </a:endParaRPr>
          </a:p>
        </p:txBody>
      </p:sp>
      <p:sp>
        <p:nvSpPr>
          <p:cNvPr id="3"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5555634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596" y="273050"/>
            <a:ext cx="300869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655"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596" y="1435101"/>
            <a:ext cx="300869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5A58B28C-3F0F-461B-B9E3-D57C4235FD14}" type="slidenum">
              <a:rPr lang="en-US">
                <a:solidFill>
                  <a:srgbClr val="000000"/>
                </a:solidFill>
              </a:rPr>
              <a:pPr>
                <a:defRPr/>
              </a:pPr>
              <a:t>‹#›</a:t>
            </a:fld>
            <a:endParaRPr lang="en-US" dirty="0">
              <a:solidFill>
                <a:srgbClr val="000000"/>
              </a:solidFill>
            </a:endParaRPr>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38270936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08" y="4800600"/>
            <a:ext cx="548670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1608" y="612775"/>
            <a:ext cx="548670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1608" y="5367338"/>
            <a:ext cx="548670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FA83D06C-3B82-44C3-920C-87E578EBDDC2}" type="slidenum">
              <a:rPr lang="en-US">
                <a:solidFill>
                  <a:srgbClr val="000000"/>
                </a:solidFill>
              </a:rPr>
              <a:pPr>
                <a:defRPr/>
              </a:pPr>
              <a:t>‹#›</a:t>
            </a:fld>
            <a:endParaRPr lang="en-US" dirty="0">
              <a:solidFill>
                <a:srgbClr val="000000"/>
              </a:solidFill>
            </a:endParaRPr>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37560214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3E79EED6-B74D-431E-92DF-753B4AAFB635}" type="slidenum">
              <a:rPr lang="en-US">
                <a:solidFill>
                  <a:srgbClr val="000000"/>
                </a:solidFill>
              </a:rPr>
              <a:pPr>
                <a:defRPr/>
              </a:pPr>
              <a:t>‹#›</a:t>
            </a:fld>
            <a:endParaRPr lang="en-US" dirty="0">
              <a:solidFill>
                <a:srgbClr val="000000"/>
              </a:solidFill>
            </a:endParaRPr>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24960182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8191" y="187326"/>
            <a:ext cx="2063750" cy="6270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5429" y="187326"/>
            <a:ext cx="6047619" cy="6270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71C04BBF-F113-47A7-8B9F-7F8853E0F5A0}" type="slidenum">
              <a:rPr lang="en-US">
                <a:solidFill>
                  <a:srgbClr val="000000"/>
                </a:solidFill>
              </a:rPr>
              <a:pPr>
                <a:defRPr/>
              </a:pPr>
              <a:t>‹#›</a:t>
            </a:fld>
            <a:endParaRPr lang="en-US" dirty="0">
              <a:solidFill>
                <a:srgbClr val="000000"/>
              </a:solidFill>
            </a:endParaRPr>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2615853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34975" y="187339"/>
            <a:ext cx="8255000" cy="11080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36563" y="1371600"/>
            <a:ext cx="8255000" cy="5086350"/>
          </a:xfrm>
        </p:spPr>
        <p:txBody>
          <a:bodyPr/>
          <a:lstStyle/>
          <a:p>
            <a:pPr lvl="0"/>
            <a:endParaRPr 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9318BBF7-8605-4946-8F96-634F635AA5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310469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9"/>
          <p:cNvSpPr>
            <a:spLocks noChangeShapeType="1"/>
          </p:cNvSpPr>
          <p:nvPr/>
        </p:nvSpPr>
        <p:spPr bwMode="auto">
          <a:xfrm>
            <a:off x="527050" y="3430588"/>
            <a:ext cx="5500688" cy="0"/>
          </a:xfrm>
          <a:prstGeom prst="line">
            <a:avLst/>
          </a:prstGeom>
          <a:noFill/>
          <a:ln w="38100">
            <a:solidFill>
              <a:schemeClr val="tx1"/>
            </a:solidFill>
            <a:round/>
            <a:headEnd/>
            <a:tailEnd/>
          </a:ln>
          <a:effectLst/>
        </p:spPr>
        <p:txBody>
          <a:bodyPr wrap="none" anchor="ctr"/>
          <a:lstStyle/>
          <a:p>
            <a:pPr>
              <a:defRPr/>
            </a:pPr>
            <a:endParaRPr lang="en-US" dirty="0">
              <a:ea typeface="MS PGothic" pitchFamily="34" charset="-128"/>
              <a:cs typeface="+mn-cs"/>
            </a:endParaRPr>
          </a:p>
        </p:txBody>
      </p:sp>
      <p:pic>
        <p:nvPicPr>
          <p:cNvPr id="5" name="Picture 27"/>
          <p:cNvPicPr>
            <a:picLocks noChangeAspect="1" noChangeArrowheads="1"/>
          </p:cNvPicPr>
          <p:nvPr/>
        </p:nvPicPr>
        <p:blipFill>
          <a:blip r:embed="rId2" cstate="print"/>
          <a:srcRect/>
          <a:stretch>
            <a:fillRect/>
          </a:stretch>
        </p:blipFill>
        <p:spPr bwMode="auto">
          <a:xfrm>
            <a:off x="5508625" y="381000"/>
            <a:ext cx="3490913" cy="6316663"/>
          </a:xfrm>
          <a:prstGeom prst="rect">
            <a:avLst/>
          </a:prstGeom>
          <a:noFill/>
          <a:ln w="9525">
            <a:noFill/>
            <a:miter lim="800000"/>
            <a:headEnd/>
            <a:tailEnd/>
          </a:ln>
        </p:spPr>
      </p:pic>
      <p:sp>
        <p:nvSpPr>
          <p:cNvPr id="17410" name="Rectangle 2"/>
          <p:cNvSpPr>
            <a:spLocks noGrp="1" noChangeArrowheads="1"/>
          </p:cNvSpPr>
          <p:nvPr>
            <p:ph type="ctrTitle"/>
          </p:nvPr>
        </p:nvSpPr>
        <p:spPr>
          <a:xfrm>
            <a:off x="433917" y="1360489"/>
            <a:ext cx="5975048" cy="1933575"/>
          </a:xfrm>
        </p:spPr>
        <p:txBody>
          <a:bodyPr anchor="b"/>
          <a:lstStyle>
            <a:lvl1pPr>
              <a:defRPr sz="5000"/>
            </a:lvl1pPr>
          </a:lstStyle>
          <a:p>
            <a:r>
              <a:rPr lang="en-US" smtClean="0"/>
              <a:t>Click to edit Master title style</a:t>
            </a:r>
            <a:endParaRPr lang="en-US"/>
          </a:p>
        </p:txBody>
      </p:sp>
      <p:sp>
        <p:nvSpPr>
          <p:cNvPr id="17411" name="Rectangle 3"/>
          <p:cNvSpPr>
            <a:spLocks noGrp="1" noChangeArrowheads="1"/>
          </p:cNvSpPr>
          <p:nvPr>
            <p:ph type="subTitle" idx="1"/>
          </p:nvPr>
        </p:nvSpPr>
        <p:spPr>
          <a:xfrm>
            <a:off x="452060" y="3624263"/>
            <a:ext cx="5955392" cy="1752600"/>
          </a:xfrm>
        </p:spPr>
        <p:txBody>
          <a:bodyPr tIns="0"/>
          <a:lstStyle>
            <a:lvl1pPr marL="0" indent="0">
              <a:buFont typeface="Wingdings" pitchFamily="2" charset="2"/>
              <a:buNone/>
              <a:defRPr b="1"/>
            </a:lvl1pPr>
          </a:lstStyle>
          <a:p>
            <a:r>
              <a:rPr lang="en-US" smtClean="0"/>
              <a:t>Click to edit Master subtitle style</a:t>
            </a:r>
            <a:endParaRPr lang="en-US"/>
          </a:p>
        </p:txBody>
      </p:sp>
    </p:spTree>
    <p:extLst>
      <p:ext uri="{BB962C8B-B14F-4D97-AF65-F5344CB8AC3E}">
        <p14:creationId xmlns:p14="http://schemas.microsoft.com/office/powerpoint/2010/main" val="5660639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444C9CC-342E-40DF-A991-2D857D1273C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182757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90" y="4406901"/>
            <a:ext cx="7772703"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690" y="2906713"/>
            <a:ext cx="777270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97F10F77-8D66-4379-AB4D-B2F71D82A6F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1469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595" y="274638"/>
            <a:ext cx="823081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595" y="1535113"/>
            <a:ext cx="40413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595" y="2174875"/>
            <a:ext cx="40413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72" y="1535113"/>
            <a:ext cx="40428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572" y="2174875"/>
            <a:ext cx="40428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fld id="{73E26313-95D8-4F50-AE81-1F8283E56BF1}" type="slidenum">
              <a:rPr lang="en-US"/>
              <a:pPr>
                <a:defRPr/>
              </a:pPr>
              <a:t>‹#›</a:t>
            </a:fld>
            <a:endParaRPr lang="en-US" dirty="0"/>
          </a:p>
        </p:txBody>
      </p:sp>
      <p:sp>
        <p:nvSpPr>
          <p:cNvPr id="8"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a:defRPr/>
            </a:pPr>
            <a:r>
              <a:rPr lang="en-US"/>
              <a:t>© 2010 Wells Fargo Bank, N.A. All rights reserved. Member FDIC. </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941" y="1371600"/>
            <a:ext cx="4054929"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013" y="1371600"/>
            <a:ext cx="4054929"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fld id="{9201E761-68DF-4BEA-9C51-10F788DA292C}" type="slidenum">
              <a:rPr lang="en-US">
                <a:solidFill>
                  <a:srgbClr val="000000"/>
                </a:solidFill>
              </a:rPr>
              <a:pPr>
                <a:defRPr/>
              </a:pPr>
              <a:t>‹#›</a:t>
            </a:fld>
            <a:endParaRPr lang="en-US" dirty="0">
              <a:solidFill>
                <a:srgbClr val="000000"/>
              </a:solidFill>
            </a:endParaRPr>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5564664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595" y="274638"/>
            <a:ext cx="823081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595" y="1535113"/>
            <a:ext cx="40413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595" y="2174875"/>
            <a:ext cx="40413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72" y="1535113"/>
            <a:ext cx="40428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572" y="2174875"/>
            <a:ext cx="40428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fld id="{9F93EA90-CBCC-49C5-879A-A93DAF392A93}" type="slidenum">
              <a:rPr lang="en-US">
                <a:solidFill>
                  <a:srgbClr val="000000"/>
                </a:solidFill>
              </a:rPr>
              <a:pPr>
                <a:defRPr/>
              </a:pPr>
              <a:t>‹#›</a:t>
            </a:fld>
            <a:endParaRPr lang="en-US" dirty="0">
              <a:solidFill>
                <a:srgbClr val="000000"/>
              </a:solidFill>
            </a:endParaRPr>
          </a:p>
        </p:txBody>
      </p:sp>
      <p:sp>
        <p:nvSpPr>
          <p:cNvPr id="8"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24704444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vl1pPr>
          </a:lstStyle>
          <a:p>
            <a:pPr>
              <a:defRPr/>
            </a:pPr>
            <a:fld id="{3429E518-2590-4064-8BCE-32CD4366789D}" type="slidenum">
              <a:rPr lang="en-US">
                <a:solidFill>
                  <a:srgbClr val="000000"/>
                </a:solidFill>
              </a:rPr>
              <a:pPr>
                <a:defRPr/>
              </a:pPr>
              <a:t>‹#›</a:t>
            </a:fld>
            <a:endParaRPr lang="en-US" dirty="0">
              <a:solidFill>
                <a:srgbClr val="000000"/>
              </a:solidFill>
            </a:endParaRPr>
          </a:p>
        </p:txBody>
      </p:sp>
      <p:sp>
        <p:nvSpPr>
          <p:cNvPr id="4"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1040968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F8DB66F7-D150-4472-BE63-57251DC1BB9B}" type="slidenum">
              <a:rPr lang="en-US">
                <a:solidFill>
                  <a:srgbClr val="000000"/>
                </a:solidFill>
              </a:rPr>
              <a:pPr>
                <a:defRPr/>
              </a:pPr>
              <a:t>‹#›</a:t>
            </a:fld>
            <a:endParaRPr lang="en-US" dirty="0">
              <a:solidFill>
                <a:srgbClr val="000000"/>
              </a:solidFill>
            </a:endParaRPr>
          </a:p>
        </p:txBody>
      </p:sp>
      <p:sp>
        <p:nvSpPr>
          <p:cNvPr id="3"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27188045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596" y="273050"/>
            <a:ext cx="300869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655"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596" y="1435101"/>
            <a:ext cx="300869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6939C020-D3F5-4D6F-9C05-F52601311E6A}" type="slidenum">
              <a:rPr lang="en-US">
                <a:solidFill>
                  <a:srgbClr val="000000"/>
                </a:solidFill>
              </a:rPr>
              <a:pPr>
                <a:defRPr/>
              </a:pPr>
              <a:t>‹#›</a:t>
            </a:fld>
            <a:endParaRPr lang="en-US" dirty="0">
              <a:solidFill>
                <a:srgbClr val="000000"/>
              </a:solidFill>
            </a:endParaRPr>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38218984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08" y="4800600"/>
            <a:ext cx="548670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1608" y="612775"/>
            <a:ext cx="548670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1608" y="5367338"/>
            <a:ext cx="548670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A94BD2C6-6A38-40F0-927D-EC1F7ECEA844}" type="slidenum">
              <a:rPr lang="en-US">
                <a:solidFill>
                  <a:srgbClr val="000000"/>
                </a:solidFill>
              </a:rPr>
              <a:pPr>
                <a:defRPr/>
              </a:pPr>
              <a:t>‹#›</a:t>
            </a:fld>
            <a:endParaRPr lang="en-US" dirty="0">
              <a:solidFill>
                <a:srgbClr val="000000"/>
              </a:solidFill>
            </a:endParaRPr>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39680015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B1BEEC97-46A9-43F1-9269-88F93F357F60}" type="slidenum">
              <a:rPr lang="en-US">
                <a:solidFill>
                  <a:srgbClr val="000000"/>
                </a:solidFill>
              </a:rPr>
              <a:pPr>
                <a:defRPr/>
              </a:pPr>
              <a:t>‹#›</a:t>
            </a:fld>
            <a:endParaRPr lang="en-US" dirty="0">
              <a:solidFill>
                <a:srgbClr val="000000"/>
              </a:solidFill>
            </a:endParaRPr>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20826795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8191" y="187326"/>
            <a:ext cx="2063750" cy="6270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5429" y="187326"/>
            <a:ext cx="6047619" cy="6270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984A4F6F-F4F5-448D-85BE-0E1CFFF57C99}" type="slidenum">
              <a:rPr lang="en-US">
                <a:solidFill>
                  <a:srgbClr val="000000"/>
                </a:solidFill>
              </a:rPr>
              <a:pPr>
                <a:defRPr/>
              </a:pPr>
              <a:t>‹#›</a:t>
            </a:fld>
            <a:endParaRPr lang="en-US" dirty="0">
              <a:solidFill>
                <a:srgbClr val="000000"/>
              </a:solidFill>
            </a:endParaRPr>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28620499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Line 9"/>
          <p:cNvSpPr>
            <a:spLocks noChangeShapeType="1"/>
          </p:cNvSpPr>
          <p:nvPr>
            <p:custDataLst>
              <p:tags r:id="rId1"/>
            </p:custDataLst>
          </p:nvPr>
        </p:nvSpPr>
        <p:spPr bwMode="auto">
          <a:xfrm>
            <a:off x="538163" y="3430588"/>
            <a:ext cx="80581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1" hangingPunct="1"/>
            <a:endParaRPr lang="en-US" sz="1800">
              <a:solidFill>
                <a:srgbClr val="000000"/>
              </a:solidFill>
              <a:cs typeface="Arial" charset="0"/>
            </a:endParaRPr>
          </a:p>
        </p:txBody>
      </p:sp>
      <p:pic>
        <p:nvPicPr>
          <p:cNvPr id="6" name="Picture 3" descr="logo-and-stagecoach-lockup-ppt"/>
          <p:cNvPicPr>
            <a:picLocks noChangeAspect="1" noChangeArrowheads="1"/>
          </p:cNvPicPr>
          <p:nvPr/>
        </p:nvPicPr>
        <p:blipFill>
          <a:blip r:embed="rId6">
            <a:extLst>
              <a:ext uri="{28A0092B-C50C-407E-A947-70E740481C1C}">
                <a14:useLocalDpi xmlns:a14="http://schemas.microsoft.com/office/drawing/2010/main" val="0"/>
              </a:ext>
            </a:extLst>
          </a:blip>
          <a:srcRect t="79585"/>
          <a:stretch>
            <a:fillRect/>
          </a:stretch>
        </p:blipFill>
        <p:spPr bwMode="auto">
          <a:xfrm>
            <a:off x="5137150" y="5403850"/>
            <a:ext cx="36703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54950" y="384175"/>
            <a:ext cx="7413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54950" y="384175"/>
            <a:ext cx="7413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custDataLst>
              <p:tags r:id="rId2"/>
            </p:custDataLst>
          </p:nvPr>
        </p:nvSpPr>
        <p:spPr>
          <a:xfrm>
            <a:off x="546786" y="1305643"/>
            <a:ext cx="7772400" cy="1959882"/>
          </a:xfrm>
          <a:noFill/>
          <a:ln w="9525">
            <a:noFill/>
            <a:miter lim="800000"/>
            <a:headEnd/>
            <a:tailEnd/>
          </a:ln>
        </p:spPr>
        <p:txBody>
          <a:bodyPr anchor="b"/>
          <a:lstStyle>
            <a:lvl1pPr algn="l" rtl="0" eaLnBrk="1" fontAlgn="base" hangingPunct="1">
              <a:lnSpc>
                <a:spcPct val="105000"/>
              </a:lnSpc>
              <a:spcBef>
                <a:spcPct val="0"/>
              </a:spcBef>
              <a:spcAft>
                <a:spcPct val="0"/>
              </a:spcAft>
              <a:defRPr lang="en-US" sz="4800" dirty="0">
                <a:solidFill>
                  <a:schemeClr val="bg2"/>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custDataLst>
              <p:tags r:id="rId3"/>
            </p:custDataLst>
          </p:nvPr>
        </p:nvSpPr>
        <p:spPr>
          <a:xfrm>
            <a:off x="546786" y="3657600"/>
            <a:ext cx="6400800" cy="914400"/>
          </a:xfrm>
          <a:noFill/>
          <a:ln w="9525">
            <a:noFill/>
            <a:miter lim="800000"/>
            <a:headEnd/>
            <a:tailEnd/>
          </a:ln>
          <a:effectLst/>
        </p:spPr>
        <p:txBody>
          <a:bodyPr rIns="91440" bIns="45720">
            <a:normAutofit/>
          </a:bodyPr>
          <a:lstStyle>
            <a:lvl1pPr marL="0" indent="0" algn="l" rtl="0" eaLnBrk="1" fontAlgn="base" hangingPunct="1">
              <a:lnSpc>
                <a:spcPct val="120000"/>
              </a:lnSpc>
              <a:spcBef>
                <a:spcPct val="20000"/>
              </a:spcBef>
              <a:spcAft>
                <a:spcPct val="0"/>
              </a:spcAft>
              <a:buFont typeface="Wingdings" pitchFamily="2" charset="2"/>
              <a:buNone/>
              <a:defRPr lang="en-US" sz="1800" b="1" baseline="0" dirty="0">
                <a:solidFill>
                  <a:srgbClr val="000000"/>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7" name="Text Placeholder 16"/>
          <p:cNvSpPr>
            <a:spLocks noGrp="1"/>
          </p:cNvSpPr>
          <p:nvPr>
            <p:ph type="body" sz="quarter" idx="15"/>
            <p:custDataLst>
              <p:tags r:id="rId4"/>
            </p:custDataLst>
          </p:nvPr>
        </p:nvSpPr>
        <p:spPr>
          <a:xfrm>
            <a:off x="546786" y="5275171"/>
            <a:ext cx="2819400" cy="762000"/>
          </a:xfrm>
        </p:spPr>
        <p:txBody>
          <a:bodyPr>
            <a:noAutofit/>
          </a:bodyPr>
          <a:lstStyle>
            <a:lvl1pPr marL="0" indent="0">
              <a:buNone/>
              <a:defRPr sz="1200">
                <a:solidFill>
                  <a:schemeClr val="bg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239659784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47730" y="319903"/>
            <a:ext cx="8229600" cy="1143000"/>
          </a:xfrm>
        </p:spPr>
        <p:txBody>
          <a:bodyPr/>
          <a:lstStyle>
            <a:lvl1pPr>
              <a:defRPr sz="3000"/>
            </a:lvl1pPr>
          </a:lstStyle>
          <a:p>
            <a:r>
              <a:rPr lang="en-US" smtClean="0"/>
              <a:t>Click to edit Master title style</a:t>
            </a:r>
            <a:endParaRPr lang="en-US" dirty="0"/>
          </a:p>
        </p:txBody>
      </p:sp>
      <p:sp>
        <p:nvSpPr>
          <p:cNvPr id="3" name="Content Placeholder 2"/>
          <p:cNvSpPr>
            <a:spLocks noGrp="1"/>
          </p:cNvSpPr>
          <p:nvPr>
            <p:ph idx="1"/>
            <p:custDataLst>
              <p:tags r:id="rId2"/>
            </p:custDataLst>
          </p:nvPr>
        </p:nvSpPr>
        <p:spPr>
          <a:xfrm>
            <a:off x="547730" y="1646600"/>
            <a:ext cx="8229600" cy="5047672"/>
          </a:xfrm>
        </p:spPr>
        <p:txBody>
          <a:bodyPr/>
          <a:lstStyle>
            <a:lvl1pPr>
              <a:spcBef>
                <a:spcPts val="0"/>
              </a:spcBef>
              <a:defRPr sz="2200">
                <a:solidFill>
                  <a:schemeClr val="tx1"/>
                </a:solidFill>
              </a:defRPr>
            </a:lvl1pPr>
            <a:lvl2pPr marL="687388" indent="-342900">
              <a:spcBef>
                <a:spcPts val="0"/>
              </a:spcBef>
              <a:defRPr>
                <a:solidFill>
                  <a:schemeClr val="tx1"/>
                </a:solidFill>
              </a:defRPr>
            </a:lvl2pPr>
            <a:lvl3pPr marL="914400" indent="-227013">
              <a:spcBef>
                <a:spcPts val="0"/>
              </a:spcBef>
              <a:defRPr>
                <a:solidFill>
                  <a:schemeClr val="tx1"/>
                </a:solidFill>
              </a:defRPr>
            </a:lvl3pPr>
            <a:lvl4pPr marL="1141413" indent="-227013">
              <a:spcBef>
                <a:spcPts val="0"/>
              </a:spcBef>
              <a:defRPr>
                <a:solidFill>
                  <a:schemeClr val="tx1"/>
                </a:solidFill>
              </a:defRPr>
            </a:lvl4pPr>
            <a:lvl5pPr marL="1376363" indent="-234950">
              <a:spcBef>
                <a:spcPts val="0"/>
              </a:spcBef>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custDataLst>
              <p:tags r:id="rId3"/>
            </p:custDataLst>
          </p:nvPr>
        </p:nvSpPr>
        <p:spPr>
          <a:xfrm>
            <a:off x="8869680" y="6409944"/>
            <a:ext cx="228600" cy="384048"/>
          </a:xfrm>
          <a:prstGeom prst="rect">
            <a:avLst/>
          </a:prstGeom>
        </p:spPr>
        <p:txBody>
          <a:bodyPr lIns="0" tIns="0" rIns="0" bIns="0" anchor="b" anchorCtr="0"/>
          <a:lstStyle>
            <a:lvl1pPr algn="l">
              <a:defRPr sz="900"/>
            </a:lvl1pPr>
          </a:lstStyle>
          <a:p>
            <a:pPr eaLnBrk="1" hangingPunct="1"/>
            <a:fld id="{0E49032C-FC1D-455E-94CE-D351C1237721}" type="slidenum">
              <a:rPr lang="en-US" smtClean="0">
                <a:solidFill>
                  <a:srgbClr val="000000"/>
                </a:solidFill>
                <a:cs typeface="Arial" charset="0"/>
              </a:rPr>
              <a:pPr eaLnBrk="1" hangingPunct="1"/>
              <a:t>‹#›</a:t>
            </a:fld>
            <a:endParaRPr lang="en-US" dirty="0">
              <a:solidFill>
                <a:srgbClr val="000000"/>
              </a:solidFill>
              <a:cs typeface="Arial" charset="0"/>
            </a:endParaRPr>
          </a:p>
        </p:txBody>
      </p:sp>
    </p:spTree>
    <p:extLst>
      <p:ext uri="{BB962C8B-B14F-4D97-AF65-F5344CB8AC3E}">
        <p14:creationId xmlns:p14="http://schemas.microsoft.com/office/powerpoint/2010/main" val="14087620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vl1pPr>
          </a:lstStyle>
          <a:p>
            <a:pPr>
              <a:defRPr/>
            </a:pPr>
            <a:fld id="{5A6A42B1-BFBD-436D-A1BA-7A8DDCEED919}" type="slidenum">
              <a:rPr lang="en-US"/>
              <a:pPr>
                <a:defRPr/>
              </a:pPr>
              <a:t>‹#›</a:t>
            </a:fld>
            <a:endParaRPr lang="en-US" dirty="0"/>
          </a:p>
        </p:txBody>
      </p:sp>
      <p:sp>
        <p:nvSpPr>
          <p:cNvPr id="4"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a:defRPr/>
            </a:pPr>
            <a:r>
              <a:rPr lang="en-US"/>
              <a:t>© 2010 Wells Fargo Bank, N.A. All rights reserved. Member FDIC. </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smtClean="0"/>
              <a:t>Click to edit Master title style</a:t>
            </a:r>
            <a:endParaRPr lang="en-US" dirty="0"/>
          </a:p>
        </p:txBody>
      </p:sp>
      <p:sp>
        <p:nvSpPr>
          <p:cNvPr id="3" name="Content Placeholder 2"/>
          <p:cNvSpPr>
            <a:spLocks noGrp="1"/>
          </p:cNvSpPr>
          <p:nvPr>
            <p:ph sz="half" idx="1"/>
          </p:nvPr>
        </p:nvSpPr>
        <p:spPr>
          <a:xfrm>
            <a:off x="547730" y="1647823"/>
            <a:ext cx="4024270" cy="4525963"/>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47783" y="1647823"/>
            <a:ext cx="4038600" cy="4525963"/>
          </a:xfrm>
        </p:spPr>
        <p:txBody>
          <a:bodyPr/>
          <a:lstStyle>
            <a:lvl1pPr>
              <a:defRPr sz="2200"/>
            </a:lvl1pPr>
            <a:lvl2pPr>
              <a:defRPr sz="2000"/>
            </a:lvl2pPr>
            <a:lvl3pPr>
              <a:defRPr sz="20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custDataLst>
              <p:tags r:id="rId1"/>
            </p:custDataLst>
          </p:nvPr>
        </p:nvSpPr>
        <p:spPr>
          <a:xfrm>
            <a:off x="8869680" y="6409944"/>
            <a:ext cx="228600" cy="384048"/>
          </a:xfrm>
          <a:prstGeom prst="rect">
            <a:avLst/>
          </a:prstGeom>
        </p:spPr>
        <p:txBody>
          <a:bodyPr lIns="0" tIns="0" rIns="0" bIns="0" anchor="b" anchorCtr="0"/>
          <a:lstStyle>
            <a:lvl1pPr algn="l">
              <a:defRPr sz="900"/>
            </a:lvl1pPr>
          </a:lstStyle>
          <a:p>
            <a:pPr eaLnBrk="1" hangingPunct="1"/>
            <a:fld id="{0E49032C-FC1D-455E-94CE-D351C1237721}" type="slidenum">
              <a:rPr lang="en-US" smtClean="0">
                <a:solidFill>
                  <a:srgbClr val="000000"/>
                </a:solidFill>
                <a:cs typeface="Arial" charset="0"/>
              </a:rPr>
              <a:pPr eaLnBrk="1" hangingPunct="1"/>
              <a:t>‹#›</a:t>
            </a:fld>
            <a:endParaRPr lang="en-US" dirty="0">
              <a:solidFill>
                <a:srgbClr val="000000"/>
              </a:solidFill>
              <a:cs typeface="Arial" charset="0"/>
            </a:endParaRPr>
          </a:p>
        </p:txBody>
      </p:sp>
    </p:spTree>
    <p:extLst>
      <p:ext uri="{BB962C8B-B14F-4D97-AF65-F5344CB8AC3E}">
        <p14:creationId xmlns:p14="http://schemas.microsoft.com/office/powerpoint/2010/main" val="3507574481"/>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47730" y="1643942"/>
            <a:ext cx="4024270" cy="744427"/>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7730" y="2546048"/>
            <a:ext cx="4024270"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44608" y="1643942"/>
            <a:ext cx="4041775" cy="744427"/>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44608" y="2546048"/>
            <a:ext cx="4041775"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custDataLst>
              <p:tags r:id="rId1"/>
            </p:custDataLst>
          </p:nvPr>
        </p:nvSpPr>
        <p:spPr>
          <a:xfrm>
            <a:off x="8869680" y="6409944"/>
            <a:ext cx="228600" cy="384048"/>
          </a:xfrm>
          <a:prstGeom prst="rect">
            <a:avLst/>
          </a:prstGeom>
        </p:spPr>
        <p:txBody>
          <a:bodyPr lIns="0" tIns="0" rIns="0" bIns="0" anchor="b" anchorCtr="0"/>
          <a:lstStyle>
            <a:lvl1pPr algn="l">
              <a:defRPr sz="900"/>
            </a:lvl1pPr>
          </a:lstStyle>
          <a:p>
            <a:pPr eaLnBrk="1" hangingPunct="1"/>
            <a:fld id="{0E49032C-FC1D-455E-94CE-D351C1237721}" type="slidenum">
              <a:rPr lang="en-US" smtClean="0">
                <a:solidFill>
                  <a:srgbClr val="000000"/>
                </a:solidFill>
                <a:cs typeface="Arial" charset="0"/>
              </a:rPr>
              <a:pPr eaLnBrk="1" hangingPunct="1"/>
              <a:t>‹#›</a:t>
            </a:fld>
            <a:endParaRPr lang="en-US" dirty="0">
              <a:solidFill>
                <a:srgbClr val="000000"/>
              </a:solidFill>
              <a:cs typeface="Arial" charset="0"/>
            </a:endParaRPr>
          </a:p>
        </p:txBody>
      </p:sp>
    </p:spTree>
    <p:extLst>
      <p:ext uri="{BB962C8B-B14F-4D97-AF65-F5344CB8AC3E}">
        <p14:creationId xmlns:p14="http://schemas.microsoft.com/office/powerpoint/2010/main" val="1834716819"/>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9"/>
          <p:cNvSpPr>
            <a:spLocks noChangeShapeType="1"/>
          </p:cNvSpPr>
          <p:nvPr/>
        </p:nvSpPr>
        <p:spPr bwMode="auto">
          <a:xfrm>
            <a:off x="527050" y="3430588"/>
            <a:ext cx="5500688" cy="0"/>
          </a:xfrm>
          <a:prstGeom prst="line">
            <a:avLst/>
          </a:prstGeom>
          <a:noFill/>
          <a:ln w="38100">
            <a:solidFill>
              <a:schemeClr val="tx1"/>
            </a:solidFill>
            <a:round/>
            <a:headEnd/>
            <a:tailEnd/>
          </a:ln>
          <a:effectLst/>
        </p:spPr>
        <p:txBody>
          <a:bodyPr wrap="none" anchor="ctr"/>
          <a:lstStyle/>
          <a:p>
            <a:pPr>
              <a:defRPr/>
            </a:pPr>
            <a:endParaRPr lang="en-US" dirty="0">
              <a:ea typeface="MS PGothic" pitchFamily="34" charset="-128"/>
              <a:cs typeface="+mn-cs"/>
            </a:endParaRPr>
          </a:p>
        </p:txBody>
      </p:sp>
      <p:pic>
        <p:nvPicPr>
          <p:cNvPr id="5" name="Picture 27"/>
          <p:cNvPicPr>
            <a:picLocks noChangeAspect="1" noChangeArrowheads="1"/>
          </p:cNvPicPr>
          <p:nvPr/>
        </p:nvPicPr>
        <p:blipFill>
          <a:blip r:embed="rId2" cstate="print"/>
          <a:srcRect/>
          <a:stretch>
            <a:fillRect/>
          </a:stretch>
        </p:blipFill>
        <p:spPr bwMode="auto">
          <a:xfrm>
            <a:off x="5508625" y="381000"/>
            <a:ext cx="3490913" cy="6316663"/>
          </a:xfrm>
          <a:prstGeom prst="rect">
            <a:avLst/>
          </a:prstGeom>
          <a:noFill/>
          <a:ln w="9525">
            <a:noFill/>
            <a:miter lim="800000"/>
            <a:headEnd/>
            <a:tailEnd/>
          </a:ln>
        </p:spPr>
      </p:pic>
      <p:sp>
        <p:nvSpPr>
          <p:cNvPr id="17410" name="Rectangle 2"/>
          <p:cNvSpPr>
            <a:spLocks noGrp="1" noChangeArrowheads="1"/>
          </p:cNvSpPr>
          <p:nvPr>
            <p:ph type="ctrTitle"/>
          </p:nvPr>
        </p:nvSpPr>
        <p:spPr>
          <a:xfrm>
            <a:off x="433917" y="1360489"/>
            <a:ext cx="5975048" cy="1933575"/>
          </a:xfrm>
        </p:spPr>
        <p:txBody>
          <a:bodyPr anchor="b"/>
          <a:lstStyle>
            <a:lvl1pPr>
              <a:defRPr sz="5000"/>
            </a:lvl1pPr>
          </a:lstStyle>
          <a:p>
            <a:r>
              <a:rPr lang="en-US" smtClean="0"/>
              <a:t>Click to edit Master title style</a:t>
            </a:r>
            <a:endParaRPr lang="en-US"/>
          </a:p>
        </p:txBody>
      </p:sp>
      <p:sp>
        <p:nvSpPr>
          <p:cNvPr id="17411" name="Rectangle 3"/>
          <p:cNvSpPr>
            <a:spLocks noGrp="1" noChangeArrowheads="1"/>
          </p:cNvSpPr>
          <p:nvPr>
            <p:ph type="subTitle" idx="1"/>
          </p:nvPr>
        </p:nvSpPr>
        <p:spPr>
          <a:xfrm>
            <a:off x="452060" y="3624263"/>
            <a:ext cx="5955392" cy="1752600"/>
          </a:xfrm>
        </p:spPr>
        <p:txBody>
          <a:bodyPr tIns="0"/>
          <a:lstStyle>
            <a:lvl1pPr marL="0" indent="0">
              <a:buFont typeface="Wingdings" pitchFamily="2" charset="2"/>
              <a:buNone/>
              <a:defRPr b="1"/>
            </a:lvl1pPr>
          </a:lstStyle>
          <a:p>
            <a:r>
              <a:rPr lang="en-US" smtClean="0"/>
              <a:t>Click to edit Master subtitle style</a:t>
            </a:r>
            <a:endParaRPr lang="en-US"/>
          </a:p>
        </p:txBody>
      </p:sp>
    </p:spTree>
    <p:extLst>
      <p:ext uri="{BB962C8B-B14F-4D97-AF65-F5344CB8AC3E}">
        <p14:creationId xmlns:p14="http://schemas.microsoft.com/office/powerpoint/2010/main" val="37323509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444C9CC-342E-40DF-A991-2D857D1273C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844231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90" y="4406901"/>
            <a:ext cx="7772703"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690" y="2906713"/>
            <a:ext cx="777270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97F10F77-8D66-4379-AB4D-B2F71D82A6F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727805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941" y="1371600"/>
            <a:ext cx="4054929"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013" y="1371600"/>
            <a:ext cx="4054929"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fld id="{9201E761-68DF-4BEA-9C51-10F788DA292C}" type="slidenum">
              <a:rPr lang="en-US">
                <a:solidFill>
                  <a:srgbClr val="000000"/>
                </a:solidFill>
              </a:rPr>
              <a:pPr>
                <a:defRPr/>
              </a:pPr>
              <a:t>‹#›</a:t>
            </a:fld>
            <a:endParaRPr lang="en-US" dirty="0">
              <a:solidFill>
                <a:srgbClr val="000000"/>
              </a:solidFill>
            </a:endParaRPr>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5954787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595" y="274638"/>
            <a:ext cx="823081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595" y="1535113"/>
            <a:ext cx="40413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595" y="2174875"/>
            <a:ext cx="40413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72" y="1535113"/>
            <a:ext cx="40428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572" y="2174875"/>
            <a:ext cx="40428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fld id="{9F93EA90-CBCC-49C5-879A-A93DAF392A93}" type="slidenum">
              <a:rPr lang="en-US">
                <a:solidFill>
                  <a:srgbClr val="000000"/>
                </a:solidFill>
              </a:rPr>
              <a:pPr>
                <a:defRPr/>
              </a:pPr>
              <a:t>‹#›</a:t>
            </a:fld>
            <a:endParaRPr lang="en-US" dirty="0">
              <a:solidFill>
                <a:srgbClr val="000000"/>
              </a:solidFill>
            </a:endParaRPr>
          </a:p>
        </p:txBody>
      </p:sp>
      <p:sp>
        <p:nvSpPr>
          <p:cNvPr id="8"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23347615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vl1pPr>
          </a:lstStyle>
          <a:p>
            <a:pPr>
              <a:defRPr/>
            </a:pPr>
            <a:fld id="{3429E518-2590-4064-8BCE-32CD4366789D}" type="slidenum">
              <a:rPr lang="en-US">
                <a:solidFill>
                  <a:srgbClr val="000000"/>
                </a:solidFill>
              </a:rPr>
              <a:pPr>
                <a:defRPr/>
              </a:pPr>
              <a:t>‹#›</a:t>
            </a:fld>
            <a:endParaRPr lang="en-US" dirty="0">
              <a:solidFill>
                <a:srgbClr val="000000"/>
              </a:solidFill>
            </a:endParaRPr>
          </a:p>
        </p:txBody>
      </p:sp>
      <p:sp>
        <p:nvSpPr>
          <p:cNvPr id="4"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31371495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F8DB66F7-D150-4472-BE63-57251DC1BB9B}" type="slidenum">
              <a:rPr lang="en-US">
                <a:solidFill>
                  <a:srgbClr val="000000"/>
                </a:solidFill>
              </a:rPr>
              <a:pPr>
                <a:defRPr/>
              </a:pPr>
              <a:t>‹#›</a:t>
            </a:fld>
            <a:endParaRPr lang="en-US" dirty="0">
              <a:solidFill>
                <a:srgbClr val="000000"/>
              </a:solidFill>
            </a:endParaRPr>
          </a:p>
        </p:txBody>
      </p:sp>
      <p:sp>
        <p:nvSpPr>
          <p:cNvPr id="3"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20954283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596" y="273050"/>
            <a:ext cx="300869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655"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596" y="1435101"/>
            <a:ext cx="300869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6939C020-D3F5-4D6F-9C05-F52601311E6A}" type="slidenum">
              <a:rPr lang="en-US">
                <a:solidFill>
                  <a:srgbClr val="000000"/>
                </a:solidFill>
              </a:rPr>
              <a:pPr>
                <a:defRPr/>
              </a:pPr>
              <a:t>‹#›</a:t>
            </a:fld>
            <a:endParaRPr lang="en-US" dirty="0">
              <a:solidFill>
                <a:srgbClr val="000000"/>
              </a:solidFill>
            </a:endParaRPr>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2725839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F084E61-83C4-416B-8E30-4DA1C4666967}"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08" y="4800600"/>
            <a:ext cx="548670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1608" y="612775"/>
            <a:ext cx="548670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1608" y="5367338"/>
            <a:ext cx="548670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A94BD2C6-6A38-40F0-927D-EC1F7ECEA844}" type="slidenum">
              <a:rPr lang="en-US">
                <a:solidFill>
                  <a:srgbClr val="000000"/>
                </a:solidFill>
              </a:rPr>
              <a:pPr>
                <a:defRPr/>
              </a:pPr>
              <a:t>‹#›</a:t>
            </a:fld>
            <a:endParaRPr lang="en-US" dirty="0">
              <a:solidFill>
                <a:srgbClr val="000000"/>
              </a:solidFill>
            </a:endParaRPr>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23402986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B1BEEC97-46A9-43F1-9269-88F93F357F60}" type="slidenum">
              <a:rPr lang="en-US">
                <a:solidFill>
                  <a:srgbClr val="000000"/>
                </a:solidFill>
              </a:rPr>
              <a:pPr>
                <a:defRPr/>
              </a:pPr>
              <a:t>‹#›</a:t>
            </a:fld>
            <a:endParaRPr lang="en-US" dirty="0">
              <a:solidFill>
                <a:srgbClr val="000000"/>
              </a:solidFill>
            </a:endParaRPr>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8860496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8191" y="187326"/>
            <a:ext cx="2063750" cy="6270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5429" y="187326"/>
            <a:ext cx="6047619" cy="6270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984A4F6F-F4F5-448D-85BE-0E1CFFF57C99}" type="slidenum">
              <a:rPr lang="en-US">
                <a:solidFill>
                  <a:srgbClr val="000000"/>
                </a:solidFill>
              </a:rPr>
              <a:pPr>
                <a:defRPr/>
              </a:pPr>
              <a:t>‹#›</a:t>
            </a:fld>
            <a:endParaRPr lang="en-US" dirty="0">
              <a:solidFill>
                <a:srgbClr val="000000"/>
              </a:solidFill>
            </a:endParaRPr>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6860222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Line 9"/>
          <p:cNvSpPr>
            <a:spLocks noChangeShapeType="1"/>
          </p:cNvSpPr>
          <p:nvPr>
            <p:custDataLst>
              <p:tags r:id="rId1"/>
            </p:custDataLst>
          </p:nvPr>
        </p:nvSpPr>
        <p:spPr bwMode="auto">
          <a:xfrm>
            <a:off x="538163" y="3430588"/>
            <a:ext cx="80581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1" hangingPunct="1"/>
            <a:endParaRPr lang="en-US" sz="1800">
              <a:solidFill>
                <a:srgbClr val="000000"/>
              </a:solidFill>
              <a:cs typeface="Arial" charset="0"/>
            </a:endParaRPr>
          </a:p>
        </p:txBody>
      </p:sp>
      <p:pic>
        <p:nvPicPr>
          <p:cNvPr id="6" name="Picture 3" descr="logo-and-stagecoach-lockup-ppt"/>
          <p:cNvPicPr>
            <a:picLocks noChangeAspect="1" noChangeArrowheads="1"/>
          </p:cNvPicPr>
          <p:nvPr/>
        </p:nvPicPr>
        <p:blipFill>
          <a:blip r:embed="rId6">
            <a:extLst>
              <a:ext uri="{28A0092B-C50C-407E-A947-70E740481C1C}">
                <a14:useLocalDpi xmlns:a14="http://schemas.microsoft.com/office/drawing/2010/main" val="0"/>
              </a:ext>
            </a:extLst>
          </a:blip>
          <a:srcRect t="79585"/>
          <a:stretch>
            <a:fillRect/>
          </a:stretch>
        </p:blipFill>
        <p:spPr bwMode="auto">
          <a:xfrm>
            <a:off x="5137150" y="5403850"/>
            <a:ext cx="36703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54950" y="384175"/>
            <a:ext cx="7413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54950" y="384175"/>
            <a:ext cx="7413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custDataLst>
              <p:tags r:id="rId2"/>
            </p:custDataLst>
          </p:nvPr>
        </p:nvSpPr>
        <p:spPr>
          <a:xfrm>
            <a:off x="546786" y="1305643"/>
            <a:ext cx="7772400" cy="1959882"/>
          </a:xfrm>
          <a:noFill/>
          <a:ln w="9525">
            <a:noFill/>
            <a:miter lim="800000"/>
            <a:headEnd/>
            <a:tailEnd/>
          </a:ln>
        </p:spPr>
        <p:txBody>
          <a:bodyPr anchor="b"/>
          <a:lstStyle>
            <a:lvl1pPr algn="l" rtl="0" eaLnBrk="1" fontAlgn="base" hangingPunct="1">
              <a:lnSpc>
                <a:spcPct val="105000"/>
              </a:lnSpc>
              <a:spcBef>
                <a:spcPct val="0"/>
              </a:spcBef>
              <a:spcAft>
                <a:spcPct val="0"/>
              </a:spcAft>
              <a:defRPr lang="en-US" sz="4800" dirty="0">
                <a:solidFill>
                  <a:schemeClr val="bg2"/>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custDataLst>
              <p:tags r:id="rId3"/>
            </p:custDataLst>
          </p:nvPr>
        </p:nvSpPr>
        <p:spPr>
          <a:xfrm>
            <a:off x="546786" y="3657600"/>
            <a:ext cx="6400800" cy="914400"/>
          </a:xfrm>
          <a:noFill/>
          <a:ln w="9525">
            <a:noFill/>
            <a:miter lim="800000"/>
            <a:headEnd/>
            <a:tailEnd/>
          </a:ln>
          <a:effectLst/>
        </p:spPr>
        <p:txBody>
          <a:bodyPr rIns="91440" bIns="45720">
            <a:normAutofit/>
          </a:bodyPr>
          <a:lstStyle>
            <a:lvl1pPr marL="0" indent="0" algn="l" rtl="0" eaLnBrk="1" fontAlgn="base" hangingPunct="1">
              <a:lnSpc>
                <a:spcPct val="120000"/>
              </a:lnSpc>
              <a:spcBef>
                <a:spcPct val="20000"/>
              </a:spcBef>
              <a:spcAft>
                <a:spcPct val="0"/>
              </a:spcAft>
              <a:buFont typeface="Wingdings" pitchFamily="2" charset="2"/>
              <a:buNone/>
              <a:defRPr lang="en-US" sz="1800" b="1" baseline="0" dirty="0">
                <a:solidFill>
                  <a:srgbClr val="000000"/>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7" name="Text Placeholder 16"/>
          <p:cNvSpPr>
            <a:spLocks noGrp="1"/>
          </p:cNvSpPr>
          <p:nvPr>
            <p:ph type="body" sz="quarter" idx="15"/>
            <p:custDataLst>
              <p:tags r:id="rId4"/>
            </p:custDataLst>
          </p:nvPr>
        </p:nvSpPr>
        <p:spPr>
          <a:xfrm>
            <a:off x="546786" y="5275171"/>
            <a:ext cx="2819400" cy="762000"/>
          </a:xfrm>
        </p:spPr>
        <p:txBody>
          <a:bodyPr>
            <a:noAutofit/>
          </a:bodyPr>
          <a:lstStyle>
            <a:lvl1pPr marL="0" indent="0">
              <a:buNone/>
              <a:defRPr sz="1200">
                <a:solidFill>
                  <a:schemeClr val="bg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190901492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47730" y="319903"/>
            <a:ext cx="8229600" cy="1143000"/>
          </a:xfrm>
        </p:spPr>
        <p:txBody>
          <a:bodyPr/>
          <a:lstStyle>
            <a:lvl1pPr>
              <a:defRPr sz="3000"/>
            </a:lvl1pPr>
          </a:lstStyle>
          <a:p>
            <a:r>
              <a:rPr lang="en-US" smtClean="0"/>
              <a:t>Click to edit Master title style</a:t>
            </a:r>
            <a:endParaRPr lang="en-US" dirty="0"/>
          </a:p>
        </p:txBody>
      </p:sp>
      <p:sp>
        <p:nvSpPr>
          <p:cNvPr id="3" name="Content Placeholder 2"/>
          <p:cNvSpPr>
            <a:spLocks noGrp="1"/>
          </p:cNvSpPr>
          <p:nvPr>
            <p:ph idx="1"/>
            <p:custDataLst>
              <p:tags r:id="rId2"/>
            </p:custDataLst>
          </p:nvPr>
        </p:nvSpPr>
        <p:spPr>
          <a:xfrm>
            <a:off x="547730" y="1646600"/>
            <a:ext cx="8229600" cy="5047672"/>
          </a:xfrm>
        </p:spPr>
        <p:txBody>
          <a:bodyPr/>
          <a:lstStyle>
            <a:lvl1pPr>
              <a:spcBef>
                <a:spcPts val="0"/>
              </a:spcBef>
              <a:defRPr sz="2200">
                <a:solidFill>
                  <a:schemeClr val="tx1"/>
                </a:solidFill>
              </a:defRPr>
            </a:lvl1pPr>
            <a:lvl2pPr marL="687388" indent="-342900">
              <a:spcBef>
                <a:spcPts val="0"/>
              </a:spcBef>
              <a:defRPr>
                <a:solidFill>
                  <a:schemeClr val="tx1"/>
                </a:solidFill>
              </a:defRPr>
            </a:lvl2pPr>
            <a:lvl3pPr marL="914400" indent="-227013">
              <a:spcBef>
                <a:spcPts val="0"/>
              </a:spcBef>
              <a:defRPr>
                <a:solidFill>
                  <a:schemeClr val="tx1"/>
                </a:solidFill>
              </a:defRPr>
            </a:lvl3pPr>
            <a:lvl4pPr marL="1141413" indent="-227013">
              <a:spcBef>
                <a:spcPts val="0"/>
              </a:spcBef>
              <a:defRPr>
                <a:solidFill>
                  <a:schemeClr val="tx1"/>
                </a:solidFill>
              </a:defRPr>
            </a:lvl4pPr>
            <a:lvl5pPr marL="1376363" indent="-234950">
              <a:spcBef>
                <a:spcPts val="0"/>
              </a:spcBef>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custDataLst>
              <p:tags r:id="rId3"/>
            </p:custDataLst>
          </p:nvPr>
        </p:nvSpPr>
        <p:spPr>
          <a:xfrm>
            <a:off x="8869680" y="6409944"/>
            <a:ext cx="228600" cy="384048"/>
          </a:xfrm>
          <a:prstGeom prst="rect">
            <a:avLst/>
          </a:prstGeom>
        </p:spPr>
        <p:txBody>
          <a:bodyPr lIns="0" tIns="0" rIns="0" bIns="0" anchor="b" anchorCtr="0"/>
          <a:lstStyle>
            <a:lvl1pPr algn="l">
              <a:defRPr sz="900"/>
            </a:lvl1pPr>
          </a:lstStyle>
          <a:p>
            <a:pPr eaLnBrk="1" hangingPunct="1"/>
            <a:fld id="{0E49032C-FC1D-455E-94CE-D351C1237721}" type="slidenum">
              <a:rPr lang="en-US" smtClean="0">
                <a:solidFill>
                  <a:srgbClr val="000000"/>
                </a:solidFill>
                <a:cs typeface="Arial" charset="0"/>
              </a:rPr>
              <a:pPr eaLnBrk="1" hangingPunct="1"/>
              <a:t>‹#›</a:t>
            </a:fld>
            <a:endParaRPr lang="en-US" dirty="0">
              <a:solidFill>
                <a:srgbClr val="000000"/>
              </a:solidFill>
              <a:cs typeface="Arial" charset="0"/>
            </a:endParaRPr>
          </a:p>
        </p:txBody>
      </p:sp>
    </p:spTree>
    <p:extLst>
      <p:ext uri="{BB962C8B-B14F-4D97-AF65-F5344CB8AC3E}">
        <p14:creationId xmlns:p14="http://schemas.microsoft.com/office/powerpoint/2010/main" val="324051572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smtClean="0"/>
              <a:t>Click to edit Master title style</a:t>
            </a:r>
            <a:endParaRPr lang="en-US" dirty="0"/>
          </a:p>
        </p:txBody>
      </p:sp>
      <p:sp>
        <p:nvSpPr>
          <p:cNvPr id="3" name="Content Placeholder 2"/>
          <p:cNvSpPr>
            <a:spLocks noGrp="1"/>
          </p:cNvSpPr>
          <p:nvPr>
            <p:ph sz="half" idx="1"/>
          </p:nvPr>
        </p:nvSpPr>
        <p:spPr>
          <a:xfrm>
            <a:off x="547730" y="1647823"/>
            <a:ext cx="4024270" cy="4525963"/>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47783" y="1647823"/>
            <a:ext cx="4038600" cy="4525963"/>
          </a:xfrm>
        </p:spPr>
        <p:txBody>
          <a:bodyPr/>
          <a:lstStyle>
            <a:lvl1pPr>
              <a:defRPr sz="2200"/>
            </a:lvl1pPr>
            <a:lvl2pPr>
              <a:defRPr sz="2000"/>
            </a:lvl2pPr>
            <a:lvl3pPr>
              <a:defRPr sz="20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custDataLst>
              <p:tags r:id="rId1"/>
            </p:custDataLst>
          </p:nvPr>
        </p:nvSpPr>
        <p:spPr>
          <a:xfrm>
            <a:off x="8869680" y="6409944"/>
            <a:ext cx="228600" cy="384048"/>
          </a:xfrm>
          <a:prstGeom prst="rect">
            <a:avLst/>
          </a:prstGeom>
        </p:spPr>
        <p:txBody>
          <a:bodyPr lIns="0" tIns="0" rIns="0" bIns="0" anchor="b" anchorCtr="0"/>
          <a:lstStyle>
            <a:lvl1pPr algn="l">
              <a:defRPr sz="900"/>
            </a:lvl1pPr>
          </a:lstStyle>
          <a:p>
            <a:pPr eaLnBrk="1" hangingPunct="1"/>
            <a:fld id="{0E49032C-FC1D-455E-94CE-D351C1237721}" type="slidenum">
              <a:rPr lang="en-US" smtClean="0">
                <a:solidFill>
                  <a:srgbClr val="000000"/>
                </a:solidFill>
                <a:cs typeface="Arial" charset="0"/>
              </a:rPr>
              <a:pPr eaLnBrk="1" hangingPunct="1"/>
              <a:t>‹#›</a:t>
            </a:fld>
            <a:endParaRPr lang="en-US" dirty="0">
              <a:solidFill>
                <a:srgbClr val="000000"/>
              </a:solidFill>
              <a:cs typeface="Arial" charset="0"/>
            </a:endParaRPr>
          </a:p>
        </p:txBody>
      </p:sp>
    </p:spTree>
    <p:extLst>
      <p:ext uri="{BB962C8B-B14F-4D97-AF65-F5344CB8AC3E}">
        <p14:creationId xmlns:p14="http://schemas.microsoft.com/office/powerpoint/2010/main" val="3191965290"/>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47730" y="1643942"/>
            <a:ext cx="4024270" cy="744427"/>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7730" y="2546048"/>
            <a:ext cx="4024270"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44608" y="1643942"/>
            <a:ext cx="4041775" cy="744427"/>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44608" y="2546048"/>
            <a:ext cx="4041775"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custDataLst>
              <p:tags r:id="rId1"/>
            </p:custDataLst>
          </p:nvPr>
        </p:nvSpPr>
        <p:spPr>
          <a:xfrm>
            <a:off x="8869680" y="6409944"/>
            <a:ext cx="228600" cy="384048"/>
          </a:xfrm>
          <a:prstGeom prst="rect">
            <a:avLst/>
          </a:prstGeom>
        </p:spPr>
        <p:txBody>
          <a:bodyPr lIns="0" tIns="0" rIns="0" bIns="0" anchor="b" anchorCtr="0"/>
          <a:lstStyle>
            <a:lvl1pPr algn="l">
              <a:defRPr sz="900"/>
            </a:lvl1pPr>
          </a:lstStyle>
          <a:p>
            <a:pPr eaLnBrk="1" hangingPunct="1"/>
            <a:fld id="{0E49032C-FC1D-455E-94CE-D351C1237721}" type="slidenum">
              <a:rPr lang="en-US" smtClean="0">
                <a:solidFill>
                  <a:srgbClr val="000000"/>
                </a:solidFill>
                <a:cs typeface="Arial" charset="0"/>
              </a:rPr>
              <a:pPr eaLnBrk="1" hangingPunct="1"/>
              <a:t>‹#›</a:t>
            </a:fld>
            <a:endParaRPr lang="en-US" dirty="0">
              <a:solidFill>
                <a:srgbClr val="000000"/>
              </a:solidFill>
              <a:cs typeface="Arial" charset="0"/>
            </a:endParaRPr>
          </a:p>
        </p:txBody>
      </p:sp>
    </p:spTree>
    <p:extLst>
      <p:ext uri="{BB962C8B-B14F-4D97-AF65-F5344CB8AC3E}">
        <p14:creationId xmlns:p14="http://schemas.microsoft.com/office/powerpoint/2010/main" val="1841389032"/>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9"/>
          <p:cNvSpPr>
            <a:spLocks noChangeShapeType="1"/>
          </p:cNvSpPr>
          <p:nvPr/>
        </p:nvSpPr>
        <p:spPr bwMode="auto">
          <a:xfrm>
            <a:off x="527050" y="3430588"/>
            <a:ext cx="5500688" cy="0"/>
          </a:xfrm>
          <a:prstGeom prst="line">
            <a:avLst/>
          </a:prstGeom>
          <a:noFill/>
          <a:ln w="38100">
            <a:solidFill>
              <a:schemeClr val="tx1"/>
            </a:solidFill>
            <a:round/>
            <a:headEnd/>
            <a:tailEnd/>
          </a:ln>
          <a:effectLst/>
        </p:spPr>
        <p:txBody>
          <a:bodyPr wrap="none" anchor="ctr"/>
          <a:lstStyle/>
          <a:p>
            <a:pPr>
              <a:defRPr/>
            </a:pPr>
            <a:endParaRPr lang="en-US" dirty="0">
              <a:ea typeface="MS PGothic" pitchFamily="34" charset="-128"/>
              <a:cs typeface="+mn-cs"/>
            </a:endParaRPr>
          </a:p>
        </p:txBody>
      </p:sp>
      <p:pic>
        <p:nvPicPr>
          <p:cNvPr id="5" name="Picture 27"/>
          <p:cNvPicPr>
            <a:picLocks noChangeAspect="1" noChangeArrowheads="1"/>
          </p:cNvPicPr>
          <p:nvPr/>
        </p:nvPicPr>
        <p:blipFill>
          <a:blip r:embed="rId2" cstate="print"/>
          <a:srcRect/>
          <a:stretch>
            <a:fillRect/>
          </a:stretch>
        </p:blipFill>
        <p:spPr bwMode="auto">
          <a:xfrm>
            <a:off x="5508625" y="381000"/>
            <a:ext cx="3490913" cy="6316663"/>
          </a:xfrm>
          <a:prstGeom prst="rect">
            <a:avLst/>
          </a:prstGeom>
          <a:noFill/>
          <a:ln w="9525">
            <a:noFill/>
            <a:miter lim="800000"/>
            <a:headEnd/>
            <a:tailEnd/>
          </a:ln>
        </p:spPr>
      </p:pic>
      <p:sp>
        <p:nvSpPr>
          <p:cNvPr id="17410" name="Rectangle 2"/>
          <p:cNvSpPr>
            <a:spLocks noGrp="1" noChangeArrowheads="1"/>
          </p:cNvSpPr>
          <p:nvPr>
            <p:ph type="ctrTitle"/>
          </p:nvPr>
        </p:nvSpPr>
        <p:spPr>
          <a:xfrm>
            <a:off x="433917" y="1360489"/>
            <a:ext cx="5975048" cy="1933575"/>
          </a:xfrm>
        </p:spPr>
        <p:txBody>
          <a:bodyPr anchor="b"/>
          <a:lstStyle>
            <a:lvl1pPr>
              <a:defRPr sz="5000"/>
            </a:lvl1pPr>
          </a:lstStyle>
          <a:p>
            <a:r>
              <a:rPr lang="en-US" smtClean="0"/>
              <a:t>Click to edit Master title style</a:t>
            </a:r>
            <a:endParaRPr lang="en-US"/>
          </a:p>
        </p:txBody>
      </p:sp>
      <p:sp>
        <p:nvSpPr>
          <p:cNvPr id="17411" name="Rectangle 3"/>
          <p:cNvSpPr>
            <a:spLocks noGrp="1" noChangeArrowheads="1"/>
          </p:cNvSpPr>
          <p:nvPr>
            <p:ph type="subTitle" idx="1"/>
          </p:nvPr>
        </p:nvSpPr>
        <p:spPr>
          <a:xfrm>
            <a:off x="452060" y="3624263"/>
            <a:ext cx="5955392" cy="1752600"/>
          </a:xfrm>
        </p:spPr>
        <p:txBody>
          <a:bodyPr tIns="0"/>
          <a:lstStyle>
            <a:lvl1pPr marL="0" indent="0">
              <a:buFont typeface="Wingdings" pitchFamily="2" charset="2"/>
              <a:buNone/>
              <a:defRPr b="1"/>
            </a:lvl1pPr>
          </a:lstStyle>
          <a:p>
            <a:r>
              <a:rPr lang="en-US" smtClean="0"/>
              <a:t>Click to edit Master subtitle style</a:t>
            </a:r>
            <a:endParaRPr lang="en-US"/>
          </a:p>
        </p:txBody>
      </p:sp>
    </p:spTree>
    <p:extLst>
      <p:ext uri="{BB962C8B-B14F-4D97-AF65-F5344CB8AC3E}">
        <p14:creationId xmlns:p14="http://schemas.microsoft.com/office/powerpoint/2010/main" val="10801712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444C9CC-342E-40DF-A991-2D857D1273C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516883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90" y="4406901"/>
            <a:ext cx="7772703"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690" y="2906713"/>
            <a:ext cx="777270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97F10F77-8D66-4379-AB4D-B2F71D82A6F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98517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596" y="273050"/>
            <a:ext cx="300869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655"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596" y="1435101"/>
            <a:ext cx="300869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9CD8782D-4F89-40D1-9DCC-A28DBBB73831}" type="slidenum">
              <a:rPr lang="en-US"/>
              <a:pPr>
                <a:defRPr/>
              </a:pPr>
              <a:t>‹#›</a:t>
            </a:fld>
            <a:endParaRPr lang="en-US" dirty="0"/>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a:defRPr/>
            </a:pPr>
            <a:r>
              <a:rPr lang="en-US"/>
              <a:t>© 2010 Wells Fargo Bank, N.A. All rights reserved. Member FDIC. </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941" y="1371600"/>
            <a:ext cx="4054929"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013" y="1371600"/>
            <a:ext cx="4054929"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fld id="{9201E761-68DF-4BEA-9C51-10F788DA292C}" type="slidenum">
              <a:rPr lang="en-US">
                <a:solidFill>
                  <a:srgbClr val="000000"/>
                </a:solidFill>
              </a:rPr>
              <a:pPr>
                <a:defRPr/>
              </a:pPr>
              <a:t>‹#›</a:t>
            </a:fld>
            <a:endParaRPr lang="en-US" dirty="0">
              <a:solidFill>
                <a:srgbClr val="000000"/>
              </a:solidFill>
            </a:endParaRPr>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25389319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595" y="274638"/>
            <a:ext cx="823081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595" y="1535113"/>
            <a:ext cx="40413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595" y="2174875"/>
            <a:ext cx="40413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72" y="1535113"/>
            <a:ext cx="40428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572" y="2174875"/>
            <a:ext cx="40428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fld id="{9F93EA90-CBCC-49C5-879A-A93DAF392A93}" type="slidenum">
              <a:rPr lang="en-US">
                <a:solidFill>
                  <a:srgbClr val="000000"/>
                </a:solidFill>
              </a:rPr>
              <a:pPr>
                <a:defRPr/>
              </a:pPr>
              <a:t>‹#›</a:t>
            </a:fld>
            <a:endParaRPr lang="en-US" dirty="0">
              <a:solidFill>
                <a:srgbClr val="000000"/>
              </a:solidFill>
            </a:endParaRPr>
          </a:p>
        </p:txBody>
      </p:sp>
      <p:sp>
        <p:nvSpPr>
          <p:cNvPr id="8"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20201106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vl1pPr>
          </a:lstStyle>
          <a:p>
            <a:pPr>
              <a:defRPr/>
            </a:pPr>
            <a:fld id="{3429E518-2590-4064-8BCE-32CD4366789D}" type="slidenum">
              <a:rPr lang="en-US">
                <a:solidFill>
                  <a:srgbClr val="000000"/>
                </a:solidFill>
              </a:rPr>
              <a:pPr>
                <a:defRPr/>
              </a:pPr>
              <a:t>‹#›</a:t>
            </a:fld>
            <a:endParaRPr lang="en-US" dirty="0">
              <a:solidFill>
                <a:srgbClr val="000000"/>
              </a:solidFill>
            </a:endParaRPr>
          </a:p>
        </p:txBody>
      </p:sp>
      <p:sp>
        <p:nvSpPr>
          <p:cNvPr id="4"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39776265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F8DB66F7-D150-4472-BE63-57251DC1BB9B}" type="slidenum">
              <a:rPr lang="en-US">
                <a:solidFill>
                  <a:srgbClr val="000000"/>
                </a:solidFill>
              </a:rPr>
              <a:pPr>
                <a:defRPr/>
              </a:pPr>
              <a:t>‹#›</a:t>
            </a:fld>
            <a:endParaRPr lang="en-US" dirty="0">
              <a:solidFill>
                <a:srgbClr val="000000"/>
              </a:solidFill>
            </a:endParaRPr>
          </a:p>
        </p:txBody>
      </p:sp>
      <p:sp>
        <p:nvSpPr>
          <p:cNvPr id="3"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40499082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596" y="273050"/>
            <a:ext cx="300869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655"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596" y="1435101"/>
            <a:ext cx="300869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6939C020-D3F5-4D6F-9C05-F52601311E6A}" type="slidenum">
              <a:rPr lang="en-US">
                <a:solidFill>
                  <a:srgbClr val="000000"/>
                </a:solidFill>
              </a:rPr>
              <a:pPr>
                <a:defRPr/>
              </a:pPr>
              <a:t>‹#›</a:t>
            </a:fld>
            <a:endParaRPr lang="en-US" dirty="0">
              <a:solidFill>
                <a:srgbClr val="000000"/>
              </a:solidFill>
            </a:endParaRPr>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308910626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08" y="4800600"/>
            <a:ext cx="548670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1608" y="612775"/>
            <a:ext cx="548670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1608" y="5367338"/>
            <a:ext cx="548670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A94BD2C6-6A38-40F0-927D-EC1F7ECEA844}" type="slidenum">
              <a:rPr lang="en-US">
                <a:solidFill>
                  <a:srgbClr val="000000"/>
                </a:solidFill>
              </a:rPr>
              <a:pPr>
                <a:defRPr/>
              </a:pPr>
              <a:t>‹#›</a:t>
            </a:fld>
            <a:endParaRPr lang="en-US" dirty="0">
              <a:solidFill>
                <a:srgbClr val="000000"/>
              </a:solidFill>
            </a:endParaRPr>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4891731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B1BEEC97-46A9-43F1-9269-88F93F357F60}" type="slidenum">
              <a:rPr lang="en-US">
                <a:solidFill>
                  <a:srgbClr val="000000"/>
                </a:solidFill>
              </a:rPr>
              <a:pPr>
                <a:defRPr/>
              </a:pPr>
              <a:t>‹#›</a:t>
            </a:fld>
            <a:endParaRPr lang="en-US" dirty="0">
              <a:solidFill>
                <a:srgbClr val="000000"/>
              </a:solidFill>
            </a:endParaRPr>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26512757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8191" y="187326"/>
            <a:ext cx="2063750" cy="6270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5429" y="187326"/>
            <a:ext cx="6047619" cy="6270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984A4F6F-F4F5-448D-85BE-0E1CFFF57C99}" type="slidenum">
              <a:rPr lang="en-US">
                <a:solidFill>
                  <a:srgbClr val="000000"/>
                </a:solidFill>
              </a:rPr>
              <a:pPr>
                <a:defRPr/>
              </a:pPr>
              <a:t>‹#›</a:t>
            </a:fld>
            <a:endParaRPr lang="en-US" dirty="0">
              <a:solidFill>
                <a:srgbClr val="000000"/>
              </a:solidFill>
            </a:endParaRPr>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1664143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08" y="4800600"/>
            <a:ext cx="548670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1608" y="612775"/>
            <a:ext cx="548670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1608" y="5367338"/>
            <a:ext cx="548670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4B7BE670-57A1-416E-810D-0984747635D4}" type="slidenum">
              <a:rPr lang="en-US"/>
              <a:pPr>
                <a:defRPr/>
              </a:pPr>
              <a:t>‹#›</a:t>
            </a:fld>
            <a:endParaRPr lang="en-US" dirty="0"/>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a:defRPr/>
            </a:pPr>
            <a:r>
              <a:rPr lang="en-US"/>
              <a:t>© 2010 Wells Fargo Bank, N.A. All rights reserved. Member FDIC.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0.xml"/><Relationship Id="rId7" Type="http://schemas.openxmlformats.org/officeDocument/2006/relationships/tags" Target="../tags/tag2.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tags" Target="../tags/tag1.xml"/><Relationship Id="rId5" Type="http://schemas.openxmlformats.org/officeDocument/2006/relationships/theme" Target="../theme/theme6.xml"/><Relationship Id="rId4"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7.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5.xml"/><Relationship Id="rId7" Type="http://schemas.openxmlformats.org/officeDocument/2006/relationships/tags" Target="../tags/tag13.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tags" Target="../tags/tag12.xml"/><Relationship Id="rId5" Type="http://schemas.openxmlformats.org/officeDocument/2006/relationships/theme" Target="../theme/theme8.xml"/><Relationship Id="rId4"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9.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4975" y="187325"/>
            <a:ext cx="8255000" cy="1108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36563" y="1371600"/>
            <a:ext cx="8255000" cy="508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328025" y="6629400"/>
            <a:ext cx="815975"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000">
                <a:solidFill>
                  <a:schemeClr val="tx1"/>
                </a:solidFill>
                <a:ea typeface="MS PGothic" pitchFamily="34" charset="-128"/>
                <a:cs typeface="+mn-cs"/>
              </a:defRPr>
            </a:lvl1pPr>
          </a:lstStyle>
          <a:p>
            <a:pPr>
              <a:defRPr/>
            </a:pPr>
            <a:fld id="{DE9653F7-9D93-425D-8EA1-78B5FB77D6B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22" r:id="rId7"/>
    <p:sldLayoutId id="2147484430" r:id="rId8"/>
    <p:sldLayoutId id="2147484431" r:id="rId9"/>
    <p:sldLayoutId id="2147484432" r:id="rId10"/>
    <p:sldLayoutId id="2147484433" r:id="rId11"/>
  </p:sldLayoutIdLst>
  <p:timing>
    <p:tnLst>
      <p:par>
        <p:cTn id="1" dur="indefinite" restart="never" nodeType="tmRoot"/>
      </p:par>
    </p:tnLst>
  </p:timing>
  <p:hf hdr="0" ftr="0" dt="0"/>
  <p:txStyles>
    <p:titleStyle>
      <a:lvl1pPr algn="l" rtl="0" eaLnBrk="0" fontAlgn="base" hangingPunct="0">
        <a:lnSpc>
          <a:spcPct val="105000"/>
        </a:lnSpc>
        <a:spcBef>
          <a:spcPct val="0"/>
        </a:spcBef>
        <a:spcAft>
          <a:spcPct val="0"/>
        </a:spcAft>
        <a:defRPr sz="3200">
          <a:solidFill>
            <a:srgbClr val="BB0826"/>
          </a:solidFill>
          <a:latin typeface="+mj-lt"/>
          <a:ea typeface="ＭＳ Ｐゴシック"/>
          <a:cs typeface="ＭＳ Ｐゴシック"/>
        </a:defRPr>
      </a:lvl1pPr>
      <a:lvl2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2pPr>
      <a:lvl3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3pPr>
      <a:lvl4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4pPr>
      <a:lvl5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5pPr>
      <a:lvl6pPr marL="4572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6pPr>
      <a:lvl7pPr marL="9144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7pPr>
      <a:lvl8pPr marL="13716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8pPr>
      <a:lvl9pPr marL="18288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9pPr>
    </p:titleStyle>
    <p:bodyStyle>
      <a:lvl1pPr marL="285750" indent="-285750" algn="l" rtl="0" eaLnBrk="0" fontAlgn="base" hangingPunct="0">
        <a:lnSpc>
          <a:spcPct val="120000"/>
        </a:lnSpc>
        <a:spcBef>
          <a:spcPct val="20000"/>
        </a:spcBef>
        <a:spcAft>
          <a:spcPct val="0"/>
        </a:spcAft>
        <a:buFont typeface="Wingdings" pitchFamily="2" charset="2"/>
        <a:buChar char="§"/>
        <a:defRPr sz="2400">
          <a:solidFill>
            <a:srgbClr val="000000"/>
          </a:solidFill>
          <a:latin typeface="+mn-lt"/>
          <a:ea typeface="+mn-ea"/>
          <a:cs typeface="ヒラギノ角ゴ Pro W3"/>
        </a:defRPr>
      </a:lvl1pPr>
      <a:lvl2pPr marL="628650" indent="-225425" algn="l" rtl="0" eaLnBrk="0" fontAlgn="base" hangingPunct="0">
        <a:lnSpc>
          <a:spcPct val="120000"/>
        </a:lnSpc>
        <a:spcBef>
          <a:spcPct val="20000"/>
        </a:spcBef>
        <a:spcAft>
          <a:spcPct val="0"/>
        </a:spcAft>
        <a:buFont typeface="Wingdings" pitchFamily="2" charset="2"/>
        <a:buChar char="§"/>
        <a:defRPr sz="2000">
          <a:solidFill>
            <a:srgbClr val="000000"/>
          </a:solidFill>
          <a:latin typeface="+mn-lt"/>
          <a:ea typeface="+mn-ea"/>
          <a:cs typeface="ヒラギノ角ゴ Pro W3"/>
        </a:defRPr>
      </a:lvl2pPr>
      <a:lvl3pPr marL="981075" indent="-233363" algn="l" rtl="0" eaLnBrk="0" fontAlgn="base" hangingPunct="0">
        <a:lnSpc>
          <a:spcPct val="120000"/>
        </a:lnSpc>
        <a:spcBef>
          <a:spcPct val="20000"/>
        </a:spcBef>
        <a:spcAft>
          <a:spcPct val="0"/>
        </a:spcAft>
        <a:buFont typeface="Wingdings" pitchFamily="2" charset="2"/>
        <a:buChar char="§"/>
        <a:defRPr>
          <a:solidFill>
            <a:srgbClr val="000000"/>
          </a:solidFill>
          <a:latin typeface="+mn-lt"/>
          <a:ea typeface="+mn-ea"/>
          <a:cs typeface="ヒラギノ角ゴ Pro W3"/>
        </a:defRPr>
      </a:lvl3pPr>
      <a:lvl4pPr marL="1266825" indent="-171450" algn="l" rtl="0" eaLnBrk="0" fontAlgn="base" hangingPunct="0">
        <a:lnSpc>
          <a:spcPct val="120000"/>
        </a:lnSpc>
        <a:spcBef>
          <a:spcPct val="20000"/>
        </a:spcBef>
        <a:spcAft>
          <a:spcPct val="0"/>
        </a:spcAft>
        <a:buFont typeface="Wingdings" pitchFamily="2" charset="2"/>
        <a:buChar char="§"/>
        <a:defRPr sz="1600">
          <a:solidFill>
            <a:srgbClr val="000000"/>
          </a:solidFill>
          <a:latin typeface="+mn-lt"/>
          <a:ea typeface="+mn-ea"/>
          <a:cs typeface="ヒラギノ角ゴ Pro W3"/>
        </a:defRPr>
      </a:lvl4pPr>
      <a:lvl5pPr marL="1554163" indent="-173038" algn="l" rtl="0" eaLnBrk="0" fontAlgn="base" hangingPunct="0">
        <a:lnSpc>
          <a:spcPct val="120000"/>
        </a:lnSpc>
        <a:spcBef>
          <a:spcPct val="20000"/>
        </a:spcBef>
        <a:spcAft>
          <a:spcPct val="0"/>
        </a:spcAft>
        <a:buFont typeface="Wingdings" pitchFamily="2" charset="2"/>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4975" y="187325"/>
            <a:ext cx="8255000" cy="1108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36563" y="1371600"/>
            <a:ext cx="8255000" cy="508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328025" y="6629400"/>
            <a:ext cx="815975"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a:solidFill>
                  <a:schemeClr val="tx1"/>
                </a:solidFill>
                <a:ea typeface="MS PGothic" pitchFamily="34" charset="-128"/>
                <a:cs typeface="+mn-cs"/>
              </a:defRPr>
            </a:lvl1pPr>
          </a:lstStyle>
          <a:p>
            <a:pPr>
              <a:defRPr/>
            </a:pPr>
            <a:fld id="{265E3BA9-0FEA-4E02-915D-156410700B9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7036002"/>
      </p:ext>
    </p:extLst>
  </p:cSld>
  <p:clrMap bg1="lt1" tx1="dk1" bg2="lt2" tx2="dk2" accent1="accent1" accent2="accent2" accent3="accent3" accent4="accent4" accent5="accent5" accent6="accent6" hlink="hlink" folHlink="folHlink"/>
  <p:sldLayoutIdLst>
    <p:sldLayoutId id="2147484435" r:id="rId1"/>
    <p:sldLayoutId id="2147484436" r:id="rId2"/>
    <p:sldLayoutId id="2147484437" r:id="rId3"/>
    <p:sldLayoutId id="2147484438" r:id="rId4"/>
    <p:sldLayoutId id="2147484439" r:id="rId5"/>
    <p:sldLayoutId id="2147484440" r:id="rId6"/>
    <p:sldLayoutId id="2147484441" r:id="rId7"/>
    <p:sldLayoutId id="2147484442" r:id="rId8"/>
    <p:sldLayoutId id="2147484443" r:id="rId9"/>
    <p:sldLayoutId id="2147484444" r:id="rId10"/>
    <p:sldLayoutId id="2147484445" r:id="rId11"/>
  </p:sldLayoutIdLst>
  <p:timing>
    <p:tnLst>
      <p:par>
        <p:cTn id="1" dur="indefinite" restart="never" nodeType="tmRoot"/>
      </p:par>
    </p:tnLst>
  </p:timing>
  <p:hf hdr="0" ftr="0" dt="0"/>
  <p:txStyles>
    <p:titleStyle>
      <a:lvl1pPr algn="l" rtl="0" eaLnBrk="0" fontAlgn="base" hangingPunct="0">
        <a:lnSpc>
          <a:spcPct val="105000"/>
        </a:lnSpc>
        <a:spcBef>
          <a:spcPct val="0"/>
        </a:spcBef>
        <a:spcAft>
          <a:spcPct val="0"/>
        </a:spcAft>
        <a:defRPr sz="3200">
          <a:solidFill>
            <a:srgbClr val="BB0826"/>
          </a:solidFill>
          <a:latin typeface="+mj-lt"/>
          <a:ea typeface="ＭＳ Ｐゴシック"/>
          <a:cs typeface="ＭＳ Ｐゴシック"/>
        </a:defRPr>
      </a:lvl1pPr>
      <a:lvl2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2pPr>
      <a:lvl3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3pPr>
      <a:lvl4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4pPr>
      <a:lvl5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5pPr>
      <a:lvl6pPr marL="4572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6pPr>
      <a:lvl7pPr marL="9144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7pPr>
      <a:lvl8pPr marL="13716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8pPr>
      <a:lvl9pPr marL="18288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9pPr>
    </p:titleStyle>
    <p:bodyStyle>
      <a:lvl1pPr marL="285750" indent="-285750" algn="l" rtl="0" eaLnBrk="0" fontAlgn="base" hangingPunct="0">
        <a:lnSpc>
          <a:spcPct val="120000"/>
        </a:lnSpc>
        <a:spcBef>
          <a:spcPct val="20000"/>
        </a:spcBef>
        <a:spcAft>
          <a:spcPct val="0"/>
        </a:spcAft>
        <a:buFont typeface="Wingdings" pitchFamily="2" charset="2"/>
        <a:buChar char="§"/>
        <a:defRPr sz="2400">
          <a:solidFill>
            <a:srgbClr val="000000"/>
          </a:solidFill>
          <a:latin typeface="+mn-lt"/>
          <a:ea typeface="+mn-ea"/>
          <a:cs typeface="ヒラギノ角ゴ Pro W3"/>
        </a:defRPr>
      </a:lvl1pPr>
      <a:lvl2pPr marL="628650" indent="-225425" algn="l" rtl="0" eaLnBrk="0" fontAlgn="base" hangingPunct="0">
        <a:lnSpc>
          <a:spcPct val="120000"/>
        </a:lnSpc>
        <a:spcBef>
          <a:spcPct val="20000"/>
        </a:spcBef>
        <a:spcAft>
          <a:spcPct val="0"/>
        </a:spcAft>
        <a:buFont typeface="Wingdings" pitchFamily="2" charset="2"/>
        <a:buChar char="§"/>
        <a:defRPr sz="2000">
          <a:solidFill>
            <a:srgbClr val="000000"/>
          </a:solidFill>
          <a:latin typeface="+mn-lt"/>
          <a:ea typeface="+mn-ea"/>
          <a:cs typeface="ヒラギノ角ゴ Pro W3"/>
        </a:defRPr>
      </a:lvl2pPr>
      <a:lvl3pPr marL="981075" indent="-233363" algn="l" rtl="0" eaLnBrk="0" fontAlgn="base" hangingPunct="0">
        <a:lnSpc>
          <a:spcPct val="120000"/>
        </a:lnSpc>
        <a:spcBef>
          <a:spcPct val="20000"/>
        </a:spcBef>
        <a:spcAft>
          <a:spcPct val="0"/>
        </a:spcAft>
        <a:buFont typeface="Wingdings" pitchFamily="2" charset="2"/>
        <a:buChar char="§"/>
        <a:defRPr>
          <a:solidFill>
            <a:srgbClr val="000000"/>
          </a:solidFill>
          <a:latin typeface="+mn-lt"/>
          <a:ea typeface="+mn-ea"/>
          <a:cs typeface="ヒラギノ角ゴ Pro W3"/>
        </a:defRPr>
      </a:lvl3pPr>
      <a:lvl4pPr marL="1266825" indent="-171450" algn="l" rtl="0" eaLnBrk="0" fontAlgn="base" hangingPunct="0">
        <a:lnSpc>
          <a:spcPct val="120000"/>
        </a:lnSpc>
        <a:spcBef>
          <a:spcPct val="20000"/>
        </a:spcBef>
        <a:spcAft>
          <a:spcPct val="0"/>
        </a:spcAft>
        <a:buFont typeface="Wingdings" pitchFamily="2" charset="2"/>
        <a:buChar char="§"/>
        <a:defRPr sz="1600">
          <a:solidFill>
            <a:srgbClr val="000000"/>
          </a:solidFill>
          <a:latin typeface="+mn-lt"/>
          <a:ea typeface="+mn-ea"/>
          <a:cs typeface="ヒラギノ角ゴ Pro W3"/>
        </a:defRPr>
      </a:lvl4pPr>
      <a:lvl5pPr marL="1554163" indent="-173038" algn="l" rtl="0" eaLnBrk="0" fontAlgn="base" hangingPunct="0">
        <a:lnSpc>
          <a:spcPct val="120000"/>
        </a:lnSpc>
        <a:spcBef>
          <a:spcPct val="20000"/>
        </a:spcBef>
        <a:spcAft>
          <a:spcPct val="0"/>
        </a:spcAft>
        <a:buFont typeface="Wingdings" pitchFamily="2" charset="2"/>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4975" y="187325"/>
            <a:ext cx="8255000" cy="1108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36563" y="1371600"/>
            <a:ext cx="8255000" cy="508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328025" y="6629400"/>
            <a:ext cx="815975"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a:solidFill>
                  <a:schemeClr val="tx1"/>
                </a:solidFill>
                <a:ea typeface="MS PGothic" pitchFamily="34" charset="-128"/>
                <a:cs typeface="+mn-cs"/>
              </a:defRPr>
            </a:lvl1pPr>
          </a:lstStyle>
          <a:p>
            <a:pPr>
              <a:defRPr/>
            </a:pPr>
            <a:fld id="{265E3BA9-0FEA-4E02-915D-156410700B9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06184262"/>
      </p:ext>
    </p:extLst>
  </p:cSld>
  <p:clrMap bg1="lt1" tx1="dk1" bg2="lt2" tx2="dk2" accent1="accent1" accent2="accent2" accent3="accent3" accent4="accent4" accent5="accent5" accent6="accent6" hlink="hlink" folHlink="folHlink"/>
  <p:sldLayoutIdLst>
    <p:sldLayoutId id="2147484448" r:id="rId1"/>
    <p:sldLayoutId id="2147484449" r:id="rId2"/>
    <p:sldLayoutId id="2147484450" r:id="rId3"/>
    <p:sldLayoutId id="2147484451" r:id="rId4"/>
    <p:sldLayoutId id="2147484452" r:id="rId5"/>
    <p:sldLayoutId id="2147484453" r:id="rId6"/>
    <p:sldLayoutId id="2147484454" r:id="rId7"/>
    <p:sldLayoutId id="2147484455" r:id="rId8"/>
    <p:sldLayoutId id="2147484456" r:id="rId9"/>
    <p:sldLayoutId id="2147484457" r:id="rId10"/>
    <p:sldLayoutId id="2147484458" r:id="rId11"/>
    <p:sldLayoutId id="2147484459" r:id="rId12"/>
  </p:sldLayoutIdLst>
  <p:timing>
    <p:tnLst>
      <p:par>
        <p:cTn id="1" dur="indefinite" restart="never" nodeType="tmRoot"/>
      </p:par>
    </p:tnLst>
  </p:timing>
  <p:hf hdr="0" ftr="0" dt="0"/>
  <p:txStyles>
    <p:titleStyle>
      <a:lvl1pPr algn="l" rtl="0" eaLnBrk="0" fontAlgn="base" hangingPunct="0">
        <a:lnSpc>
          <a:spcPct val="105000"/>
        </a:lnSpc>
        <a:spcBef>
          <a:spcPct val="0"/>
        </a:spcBef>
        <a:spcAft>
          <a:spcPct val="0"/>
        </a:spcAft>
        <a:defRPr sz="3200">
          <a:solidFill>
            <a:srgbClr val="BB0826"/>
          </a:solidFill>
          <a:latin typeface="+mj-lt"/>
          <a:ea typeface="ＭＳ Ｐゴシック"/>
          <a:cs typeface="ＭＳ Ｐゴシック"/>
        </a:defRPr>
      </a:lvl1pPr>
      <a:lvl2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2pPr>
      <a:lvl3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3pPr>
      <a:lvl4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4pPr>
      <a:lvl5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5pPr>
      <a:lvl6pPr marL="4572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6pPr>
      <a:lvl7pPr marL="9144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7pPr>
      <a:lvl8pPr marL="13716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8pPr>
      <a:lvl9pPr marL="18288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9pPr>
    </p:titleStyle>
    <p:bodyStyle>
      <a:lvl1pPr marL="285750" indent="-285750" algn="l" rtl="0" eaLnBrk="0" fontAlgn="base" hangingPunct="0">
        <a:lnSpc>
          <a:spcPct val="120000"/>
        </a:lnSpc>
        <a:spcBef>
          <a:spcPct val="20000"/>
        </a:spcBef>
        <a:spcAft>
          <a:spcPct val="0"/>
        </a:spcAft>
        <a:buFont typeface="Wingdings" pitchFamily="2" charset="2"/>
        <a:buChar char="§"/>
        <a:defRPr sz="2400">
          <a:solidFill>
            <a:srgbClr val="000000"/>
          </a:solidFill>
          <a:latin typeface="+mn-lt"/>
          <a:ea typeface="+mn-ea"/>
          <a:cs typeface="ヒラギノ角ゴ Pro W3"/>
        </a:defRPr>
      </a:lvl1pPr>
      <a:lvl2pPr marL="628650" indent="-225425" algn="l" rtl="0" eaLnBrk="0" fontAlgn="base" hangingPunct="0">
        <a:lnSpc>
          <a:spcPct val="120000"/>
        </a:lnSpc>
        <a:spcBef>
          <a:spcPct val="20000"/>
        </a:spcBef>
        <a:spcAft>
          <a:spcPct val="0"/>
        </a:spcAft>
        <a:buFont typeface="Wingdings" pitchFamily="2" charset="2"/>
        <a:buChar char="§"/>
        <a:defRPr sz="2000">
          <a:solidFill>
            <a:srgbClr val="000000"/>
          </a:solidFill>
          <a:latin typeface="+mn-lt"/>
          <a:ea typeface="+mn-ea"/>
          <a:cs typeface="ヒラギノ角ゴ Pro W3"/>
        </a:defRPr>
      </a:lvl2pPr>
      <a:lvl3pPr marL="981075" indent="-233363" algn="l" rtl="0" eaLnBrk="0" fontAlgn="base" hangingPunct="0">
        <a:lnSpc>
          <a:spcPct val="120000"/>
        </a:lnSpc>
        <a:spcBef>
          <a:spcPct val="20000"/>
        </a:spcBef>
        <a:spcAft>
          <a:spcPct val="0"/>
        </a:spcAft>
        <a:buFont typeface="Wingdings" pitchFamily="2" charset="2"/>
        <a:buChar char="§"/>
        <a:defRPr>
          <a:solidFill>
            <a:srgbClr val="000000"/>
          </a:solidFill>
          <a:latin typeface="+mn-lt"/>
          <a:ea typeface="+mn-ea"/>
          <a:cs typeface="ヒラギノ角ゴ Pro W3"/>
        </a:defRPr>
      </a:lvl3pPr>
      <a:lvl4pPr marL="1266825" indent="-171450" algn="l" rtl="0" eaLnBrk="0" fontAlgn="base" hangingPunct="0">
        <a:lnSpc>
          <a:spcPct val="120000"/>
        </a:lnSpc>
        <a:spcBef>
          <a:spcPct val="20000"/>
        </a:spcBef>
        <a:spcAft>
          <a:spcPct val="0"/>
        </a:spcAft>
        <a:buFont typeface="Wingdings" pitchFamily="2" charset="2"/>
        <a:buChar char="§"/>
        <a:defRPr sz="1600">
          <a:solidFill>
            <a:srgbClr val="000000"/>
          </a:solidFill>
          <a:latin typeface="+mn-lt"/>
          <a:ea typeface="+mn-ea"/>
          <a:cs typeface="ヒラギノ角ゴ Pro W3"/>
        </a:defRPr>
      </a:lvl4pPr>
      <a:lvl5pPr marL="1554163" indent="-173038" algn="l" rtl="0" eaLnBrk="0" fontAlgn="base" hangingPunct="0">
        <a:lnSpc>
          <a:spcPct val="120000"/>
        </a:lnSpc>
        <a:spcBef>
          <a:spcPct val="20000"/>
        </a:spcBef>
        <a:spcAft>
          <a:spcPct val="0"/>
        </a:spcAft>
        <a:buFont typeface="Wingdings" pitchFamily="2" charset="2"/>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4975" y="187325"/>
            <a:ext cx="8255000" cy="1108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36563" y="1371600"/>
            <a:ext cx="8255000" cy="508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328025" y="6629400"/>
            <a:ext cx="815975"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a:solidFill>
                  <a:schemeClr val="tx1"/>
                </a:solidFill>
                <a:ea typeface="MS PGothic" pitchFamily="34" charset="-128"/>
                <a:cs typeface="+mn-cs"/>
              </a:defRPr>
            </a:lvl1pPr>
          </a:lstStyle>
          <a:p>
            <a:pPr>
              <a:defRPr/>
            </a:pPr>
            <a:fld id="{265E3BA9-0FEA-4E02-915D-156410700B9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81863878"/>
      </p:ext>
    </p:extLst>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6" r:id="rId6"/>
    <p:sldLayoutId id="2147484467" r:id="rId7"/>
    <p:sldLayoutId id="2147484468" r:id="rId8"/>
    <p:sldLayoutId id="2147484469" r:id="rId9"/>
    <p:sldLayoutId id="2147484470" r:id="rId10"/>
    <p:sldLayoutId id="2147484471" r:id="rId11"/>
    <p:sldLayoutId id="2147484472" r:id="rId12"/>
  </p:sldLayoutIdLst>
  <p:timing>
    <p:tnLst>
      <p:par>
        <p:cTn id="1" dur="indefinite" restart="never" nodeType="tmRoot"/>
      </p:par>
    </p:tnLst>
  </p:timing>
  <p:hf hdr="0" ftr="0" dt="0"/>
  <p:txStyles>
    <p:titleStyle>
      <a:lvl1pPr algn="l" rtl="0" eaLnBrk="0" fontAlgn="base" hangingPunct="0">
        <a:lnSpc>
          <a:spcPct val="105000"/>
        </a:lnSpc>
        <a:spcBef>
          <a:spcPct val="0"/>
        </a:spcBef>
        <a:spcAft>
          <a:spcPct val="0"/>
        </a:spcAft>
        <a:defRPr sz="3200">
          <a:solidFill>
            <a:srgbClr val="BB0826"/>
          </a:solidFill>
          <a:latin typeface="+mj-lt"/>
          <a:ea typeface="ＭＳ Ｐゴシック"/>
          <a:cs typeface="ＭＳ Ｐゴシック"/>
        </a:defRPr>
      </a:lvl1pPr>
      <a:lvl2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2pPr>
      <a:lvl3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3pPr>
      <a:lvl4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4pPr>
      <a:lvl5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5pPr>
      <a:lvl6pPr marL="4572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6pPr>
      <a:lvl7pPr marL="9144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7pPr>
      <a:lvl8pPr marL="13716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8pPr>
      <a:lvl9pPr marL="18288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9pPr>
    </p:titleStyle>
    <p:bodyStyle>
      <a:lvl1pPr marL="285750" indent="-285750" algn="l" rtl="0" eaLnBrk="0" fontAlgn="base" hangingPunct="0">
        <a:lnSpc>
          <a:spcPct val="120000"/>
        </a:lnSpc>
        <a:spcBef>
          <a:spcPct val="20000"/>
        </a:spcBef>
        <a:spcAft>
          <a:spcPct val="0"/>
        </a:spcAft>
        <a:buFont typeface="Wingdings" pitchFamily="2" charset="2"/>
        <a:buChar char="§"/>
        <a:defRPr sz="2400">
          <a:solidFill>
            <a:srgbClr val="000000"/>
          </a:solidFill>
          <a:latin typeface="+mn-lt"/>
          <a:ea typeface="+mn-ea"/>
          <a:cs typeface="ヒラギノ角ゴ Pro W3"/>
        </a:defRPr>
      </a:lvl1pPr>
      <a:lvl2pPr marL="628650" indent="-225425" algn="l" rtl="0" eaLnBrk="0" fontAlgn="base" hangingPunct="0">
        <a:lnSpc>
          <a:spcPct val="120000"/>
        </a:lnSpc>
        <a:spcBef>
          <a:spcPct val="20000"/>
        </a:spcBef>
        <a:spcAft>
          <a:spcPct val="0"/>
        </a:spcAft>
        <a:buFont typeface="Wingdings" pitchFamily="2" charset="2"/>
        <a:buChar char="§"/>
        <a:defRPr sz="2000">
          <a:solidFill>
            <a:srgbClr val="000000"/>
          </a:solidFill>
          <a:latin typeface="+mn-lt"/>
          <a:ea typeface="+mn-ea"/>
          <a:cs typeface="ヒラギノ角ゴ Pro W3"/>
        </a:defRPr>
      </a:lvl2pPr>
      <a:lvl3pPr marL="981075" indent="-233363" algn="l" rtl="0" eaLnBrk="0" fontAlgn="base" hangingPunct="0">
        <a:lnSpc>
          <a:spcPct val="120000"/>
        </a:lnSpc>
        <a:spcBef>
          <a:spcPct val="20000"/>
        </a:spcBef>
        <a:spcAft>
          <a:spcPct val="0"/>
        </a:spcAft>
        <a:buFont typeface="Wingdings" pitchFamily="2" charset="2"/>
        <a:buChar char="§"/>
        <a:defRPr>
          <a:solidFill>
            <a:srgbClr val="000000"/>
          </a:solidFill>
          <a:latin typeface="+mn-lt"/>
          <a:ea typeface="+mn-ea"/>
          <a:cs typeface="ヒラギノ角ゴ Pro W3"/>
        </a:defRPr>
      </a:lvl3pPr>
      <a:lvl4pPr marL="1266825" indent="-171450" algn="l" rtl="0" eaLnBrk="0" fontAlgn="base" hangingPunct="0">
        <a:lnSpc>
          <a:spcPct val="120000"/>
        </a:lnSpc>
        <a:spcBef>
          <a:spcPct val="20000"/>
        </a:spcBef>
        <a:spcAft>
          <a:spcPct val="0"/>
        </a:spcAft>
        <a:buFont typeface="Wingdings" pitchFamily="2" charset="2"/>
        <a:buChar char="§"/>
        <a:defRPr sz="1600">
          <a:solidFill>
            <a:srgbClr val="000000"/>
          </a:solidFill>
          <a:latin typeface="+mn-lt"/>
          <a:ea typeface="+mn-ea"/>
          <a:cs typeface="ヒラギノ角ゴ Pro W3"/>
        </a:defRPr>
      </a:lvl4pPr>
      <a:lvl5pPr marL="1554163" indent="-173038" algn="l" rtl="0" eaLnBrk="0" fontAlgn="base" hangingPunct="0">
        <a:lnSpc>
          <a:spcPct val="120000"/>
        </a:lnSpc>
        <a:spcBef>
          <a:spcPct val="20000"/>
        </a:spcBef>
        <a:spcAft>
          <a:spcPct val="0"/>
        </a:spcAft>
        <a:buFont typeface="Wingdings" pitchFamily="2" charset="2"/>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34975" y="187325"/>
            <a:ext cx="8255000" cy="1108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36563" y="1371600"/>
            <a:ext cx="8255000" cy="508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328025" y="6629400"/>
            <a:ext cx="815975"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a:solidFill>
                  <a:schemeClr val="tx1"/>
                </a:solidFill>
                <a:ea typeface="MS PGothic" pitchFamily="34" charset="-128"/>
                <a:cs typeface="+mn-cs"/>
              </a:defRPr>
            </a:lvl1pPr>
          </a:lstStyle>
          <a:p>
            <a:pPr>
              <a:defRPr/>
            </a:pPr>
            <a:fld id="{5053F438-A5A7-415D-8F6C-A50D19A84E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77314848"/>
      </p:ext>
    </p:extLst>
  </p:cSld>
  <p:clrMap bg1="lt1" tx1="dk1" bg2="lt2" tx2="dk2" accent1="accent1" accent2="accent2" accent3="accent3" accent4="accent4" accent5="accent5" accent6="accent6" hlink="hlink" folHlink="folHlink"/>
  <p:sldLayoutIdLst>
    <p:sldLayoutId id="2147484487" r:id="rId1"/>
    <p:sldLayoutId id="2147484488" r:id="rId2"/>
    <p:sldLayoutId id="2147484489" r:id="rId3"/>
    <p:sldLayoutId id="2147484490" r:id="rId4"/>
    <p:sldLayoutId id="2147484491" r:id="rId5"/>
    <p:sldLayoutId id="2147484492" r:id="rId6"/>
    <p:sldLayoutId id="2147484493" r:id="rId7"/>
    <p:sldLayoutId id="2147484494" r:id="rId8"/>
    <p:sldLayoutId id="2147484495" r:id="rId9"/>
    <p:sldLayoutId id="2147484496" r:id="rId10"/>
    <p:sldLayoutId id="2147484497" r:id="rId11"/>
  </p:sldLayoutIdLst>
  <p:timing>
    <p:tnLst>
      <p:par>
        <p:cTn id="1" dur="indefinite" restart="never" nodeType="tmRoot"/>
      </p:par>
    </p:tnLst>
  </p:timing>
  <p:hf hdr="0" ftr="0" dt="0"/>
  <p:txStyles>
    <p:titleStyle>
      <a:lvl1pPr algn="l" rtl="0" eaLnBrk="0" fontAlgn="base" hangingPunct="0">
        <a:lnSpc>
          <a:spcPct val="105000"/>
        </a:lnSpc>
        <a:spcBef>
          <a:spcPct val="0"/>
        </a:spcBef>
        <a:spcAft>
          <a:spcPct val="0"/>
        </a:spcAft>
        <a:defRPr sz="3200">
          <a:solidFill>
            <a:srgbClr val="BB0826"/>
          </a:solidFill>
          <a:latin typeface="+mj-lt"/>
          <a:ea typeface="ＭＳ Ｐゴシック"/>
          <a:cs typeface="ＭＳ Ｐゴシック"/>
        </a:defRPr>
      </a:lvl1pPr>
      <a:lvl2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2pPr>
      <a:lvl3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3pPr>
      <a:lvl4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4pPr>
      <a:lvl5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5pPr>
      <a:lvl6pPr marL="4572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6pPr>
      <a:lvl7pPr marL="9144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7pPr>
      <a:lvl8pPr marL="13716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8pPr>
      <a:lvl9pPr marL="18288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9pPr>
    </p:titleStyle>
    <p:bodyStyle>
      <a:lvl1pPr marL="285750" indent="-285750" algn="l" rtl="0" eaLnBrk="0" fontAlgn="base" hangingPunct="0">
        <a:lnSpc>
          <a:spcPct val="120000"/>
        </a:lnSpc>
        <a:spcBef>
          <a:spcPct val="20000"/>
        </a:spcBef>
        <a:spcAft>
          <a:spcPct val="0"/>
        </a:spcAft>
        <a:buFont typeface="Wingdings" pitchFamily="2" charset="2"/>
        <a:buChar char="§"/>
        <a:defRPr sz="2400">
          <a:solidFill>
            <a:srgbClr val="000000"/>
          </a:solidFill>
          <a:latin typeface="+mn-lt"/>
          <a:ea typeface="+mn-ea"/>
          <a:cs typeface="ヒラギノ角ゴ Pro W3"/>
        </a:defRPr>
      </a:lvl1pPr>
      <a:lvl2pPr marL="628650" indent="-225425" algn="l" rtl="0" eaLnBrk="0" fontAlgn="base" hangingPunct="0">
        <a:lnSpc>
          <a:spcPct val="120000"/>
        </a:lnSpc>
        <a:spcBef>
          <a:spcPct val="20000"/>
        </a:spcBef>
        <a:spcAft>
          <a:spcPct val="0"/>
        </a:spcAft>
        <a:buFont typeface="Wingdings" pitchFamily="2" charset="2"/>
        <a:buChar char="§"/>
        <a:defRPr sz="2000">
          <a:solidFill>
            <a:srgbClr val="000000"/>
          </a:solidFill>
          <a:latin typeface="+mn-lt"/>
          <a:ea typeface="+mn-ea"/>
          <a:cs typeface="ヒラギノ角ゴ Pro W3"/>
        </a:defRPr>
      </a:lvl2pPr>
      <a:lvl3pPr marL="981075" indent="-233363" algn="l" rtl="0" eaLnBrk="0" fontAlgn="base" hangingPunct="0">
        <a:lnSpc>
          <a:spcPct val="120000"/>
        </a:lnSpc>
        <a:spcBef>
          <a:spcPct val="20000"/>
        </a:spcBef>
        <a:spcAft>
          <a:spcPct val="0"/>
        </a:spcAft>
        <a:buFont typeface="Wingdings" pitchFamily="2" charset="2"/>
        <a:buChar char="§"/>
        <a:defRPr>
          <a:solidFill>
            <a:srgbClr val="000000"/>
          </a:solidFill>
          <a:latin typeface="+mn-lt"/>
          <a:ea typeface="+mn-ea"/>
          <a:cs typeface="ヒラギノ角ゴ Pro W3"/>
        </a:defRPr>
      </a:lvl3pPr>
      <a:lvl4pPr marL="1266825" indent="-171450" algn="l" rtl="0" eaLnBrk="0" fontAlgn="base" hangingPunct="0">
        <a:lnSpc>
          <a:spcPct val="120000"/>
        </a:lnSpc>
        <a:spcBef>
          <a:spcPct val="20000"/>
        </a:spcBef>
        <a:spcAft>
          <a:spcPct val="0"/>
        </a:spcAft>
        <a:buFont typeface="Wingdings" pitchFamily="2" charset="2"/>
        <a:buChar char="§"/>
        <a:defRPr sz="1600">
          <a:solidFill>
            <a:srgbClr val="000000"/>
          </a:solidFill>
          <a:latin typeface="+mn-lt"/>
          <a:ea typeface="+mn-ea"/>
          <a:cs typeface="ヒラギノ角ゴ Pro W3"/>
        </a:defRPr>
      </a:lvl4pPr>
      <a:lvl5pPr marL="1554163" indent="-173038" algn="l" rtl="0" eaLnBrk="0" fontAlgn="base" hangingPunct="0">
        <a:lnSpc>
          <a:spcPct val="120000"/>
        </a:lnSpc>
        <a:spcBef>
          <a:spcPct val="20000"/>
        </a:spcBef>
        <a:spcAft>
          <a:spcPct val="0"/>
        </a:spcAft>
        <a:buFont typeface="Wingdings" pitchFamily="2" charset="2"/>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custDataLst>
              <p:tags r:id="rId6"/>
            </p:custDataLst>
          </p:nvPr>
        </p:nvSpPr>
        <p:spPr bwMode="auto">
          <a:xfrm>
            <a:off x="547688" y="320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custDataLst>
              <p:tags r:id="rId7"/>
            </p:custDataLst>
          </p:nvPr>
        </p:nvSpPr>
        <p:spPr bwMode="auto">
          <a:xfrm>
            <a:off x="547688" y="1651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4180639681"/>
      </p:ext>
    </p:extLst>
  </p:cSld>
  <p:clrMap bg1="lt1" tx1="dk1" bg2="lt2" tx2="dk2" accent1="accent1" accent2="accent2" accent3="accent3" accent4="accent4" accent5="accent5" accent6="accent6" hlink="hlink" folHlink="folHlink"/>
  <p:sldLayoutIdLst>
    <p:sldLayoutId id="2147484499" r:id="rId1"/>
    <p:sldLayoutId id="2147484500" r:id="rId2"/>
    <p:sldLayoutId id="2147484501" r:id="rId3"/>
    <p:sldLayoutId id="2147484502" r:id="rId4"/>
  </p:sldLayoutIdLst>
  <p:timing>
    <p:tnLst>
      <p:par>
        <p:cTn id="1" dur="indefinite" restart="never" nodeType="tmRoot"/>
      </p:par>
    </p:tnLst>
  </p:timing>
  <p:hf hdr="0" ftr="0" dt="0"/>
  <p:txStyles>
    <p:titleStyle>
      <a:lvl1pPr algn="l" rtl="0" eaLnBrk="1" fontAlgn="base" hangingPunct="1">
        <a:lnSpc>
          <a:spcPct val="105000"/>
        </a:lnSpc>
        <a:spcBef>
          <a:spcPct val="0"/>
        </a:spcBef>
        <a:spcAft>
          <a:spcPct val="0"/>
        </a:spcAft>
        <a:defRPr lang="en-US" sz="3000" b="0" i="0" u="none" kern="1200" dirty="0">
          <a:solidFill>
            <a:schemeClr val="bg2"/>
          </a:solidFill>
          <a:latin typeface="+mj-lt"/>
          <a:ea typeface="+mj-ea"/>
          <a:cs typeface="+mj-cs"/>
        </a:defRPr>
      </a:lvl1pPr>
      <a:lvl2pPr algn="l" rtl="0" eaLnBrk="1" fontAlgn="base" hangingPunct="1">
        <a:lnSpc>
          <a:spcPct val="105000"/>
        </a:lnSpc>
        <a:spcBef>
          <a:spcPct val="0"/>
        </a:spcBef>
        <a:spcAft>
          <a:spcPct val="0"/>
        </a:spcAft>
        <a:defRPr sz="3000">
          <a:solidFill>
            <a:schemeClr val="bg2"/>
          </a:solidFill>
          <a:latin typeface="Georgia" pitchFamily="18" charset="0"/>
        </a:defRPr>
      </a:lvl2pPr>
      <a:lvl3pPr algn="l" rtl="0" eaLnBrk="1" fontAlgn="base" hangingPunct="1">
        <a:lnSpc>
          <a:spcPct val="105000"/>
        </a:lnSpc>
        <a:spcBef>
          <a:spcPct val="0"/>
        </a:spcBef>
        <a:spcAft>
          <a:spcPct val="0"/>
        </a:spcAft>
        <a:defRPr sz="3000">
          <a:solidFill>
            <a:schemeClr val="bg2"/>
          </a:solidFill>
          <a:latin typeface="Georgia" pitchFamily="18" charset="0"/>
        </a:defRPr>
      </a:lvl3pPr>
      <a:lvl4pPr algn="l" rtl="0" eaLnBrk="1" fontAlgn="base" hangingPunct="1">
        <a:lnSpc>
          <a:spcPct val="105000"/>
        </a:lnSpc>
        <a:spcBef>
          <a:spcPct val="0"/>
        </a:spcBef>
        <a:spcAft>
          <a:spcPct val="0"/>
        </a:spcAft>
        <a:defRPr sz="3000">
          <a:solidFill>
            <a:schemeClr val="bg2"/>
          </a:solidFill>
          <a:latin typeface="Georgia" pitchFamily="18" charset="0"/>
        </a:defRPr>
      </a:lvl4pPr>
      <a:lvl5pPr algn="l" rtl="0" eaLnBrk="1" fontAlgn="base" hangingPunct="1">
        <a:lnSpc>
          <a:spcPct val="105000"/>
        </a:lnSpc>
        <a:spcBef>
          <a:spcPct val="0"/>
        </a:spcBef>
        <a:spcAft>
          <a:spcPct val="0"/>
        </a:spcAft>
        <a:defRPr sz="3000">
          <a:solidFill>
            <a:schemeClr val="bg2"/>
          </a:solidFill>
          <a:latin typeface="Georgia" pitchFamily="18" charset="0"/>
        </a:defRPr>
      </a:lvl5pPr>
      <a:lvl6pPr marL="457200" algn="l" rtl="0" eaLnBrk="1" fontAlgn="base" hangingPunct="1">
        <a:lnSpc>
          <a:spcPct val="105000"/>
        </a:lnSpc>
        <a:spcBef>
          <a:spcPct val="0"/>
        </a:spcBef>
        <a:spcAft>
          <a:spcPct val="0"/>
        </a:spcAft>
        <a:defRPr sz="3200">
          <a:solidFill>
            <a:schemeClr val="tx2"/>
          </a:solidFill>
          <a:latin typeface="Georgia" pitchFamily="18" charset="0"/>
        </a:defRPr>
      </a:lvl6pPr>
      <a:lvl7pPr marL="914400" algn="l" rtl="0" eaLnBrk="1" fontAlgn="base" hangingPunct="1">
        <a:lnSpc>
          <a:spcPct val="105000"/>
        </a:lnSpc>
        <a:spcBef>
          <a:spcPct val="0"/>
        </a:spcBef>
        <a:spcAft>
          <a:spcPct val="0"/>
        </a:spcAft>
        <a:defRPr sz="3200">
          <a:solidFill>
            <a:schemeClr val="tx2"/>
          </a:solidFill>
          <a:latin typeface="Georgia" pitchFamily="18" charset="0"/>
        </a:defRPr>
      </a:lvl7pPr>
      <a:lvl8pPr marL="1371600" algn="l" rtl="0" eaLnBrk="1" fontAlgn="base" hangingPunct="1">
        <a:lnSpc>
          <a:spcPct val="105000"/>
        </a:lnSpc>
        <a:spcBef>
          <a:spcPct val="0"/>
        </a:spcBef>
        <a:spcAft>
          <a:spcPct val="0"/>
        </a:spcAft>
        <a:defRPr sz="3200">
          <a:solidFill>
            <a:schemeClr val="tx2"/>
          </a:solidFill>
          <a:latin typeface="Georgia" pitchFamily="18" charset="0"/>
        </a:defRPr>
      </a:lvl8pPr>
      <a:lvl9pPr marL="1828800" algn="l" rtl="0" eaLnBrk="1" fontAlgn="base" hangingPunct="1">
        <a:lnSpc>
          <a:spcPct val="105000"/>
        </a:lnSpc>
        <a:spcBef>
          <a:spcPct val="0"/>
        </a:spcBef>
        <a:spcAft>
          <a:spcPct val="0"/>
        </a:spcAft>
        <a:defRPr sz="3200">
          <a:solidFill>
            <a:schemeClr val="tx2"/>
          </a:solidFill>
          <a:latin typeface="Georgia" pitchFamily="18" charset="0"/>
        </a:defRPr>
      </a:lvl9pPr>
    </p:titleStyle>
    <p:bodyStyle>
      <a:lvl1pPr marL="342900" indent="-342900" algn="l" rtl="0" eaLnBrk="1" fontAlgn="base" hangingPunct="1">
        <a:spcBef>
          <a:spcPct val="0"/>
        </a:spcBef>
        <a:spcAft>
          <a:spcPts val="1200"/>
        </a:spcAft>
        <a:buFont typeface="Wingdings" pitchFamily="2" charset="2"/>
        <a:buChar char="§"/>
        <a:defRPr sz="2200" kern="1200">
          <a:solidFill>
            <a:schemeClr val="tx1"/>
          </a:solidFill>
          <a:latin typeface="Verdana" pitchFamily="34" charset="0"/>
          <a:ea typeface="+mn-ea"/>
          <a:cs typeface="+mn-cs"/>
        </a:defRPr>
      </a:lvl1pPr>
      <a:lvl2pPr marL="687388" indent="-342900" algn="l" rtl="0" eaLnBrk="1" fontAlgn="base" hangingPunct="1">
        <a:spcBef>
          <a:spcPct val="0"/>
        </a:spcBef>
        <a:spcAft>
          <a:spcPts val="1200"/>
        </a:spcAft>
        <a:buFont typeface="Verdana" pitchFamily="34" charset="0"/>
        <a:buChar char="–"/>
        <a:defRPr sz="2000" b="0" i="0" u="none" kern="1200">
          <a:solidFill>
            <a:schemeClr val="tx1"/>
          </a:solidFill>
          <a:latin typeface="Verdana" pitchFamily="34" charset="0"/>
          <a:ea typeface="+mn-ea"/>
          <a:cs typeface="+mn-cs"/>
        </a:defRPr>
      </a:lvl2pPr>
      <a:lvl3pPr marL="914400" indent="-227013" algn="l" rtl="0" eaLnBrk="1" fontAlgn="base" hangingPunct="1">
        <a:spcBef>
          <a:spcPct val="0"/>
        </a:spcBef>
        <a:spcAft>
          <a:spcPts val="1200"/>
        </a:spcAft>
        <a:buFont typeface="Arial" charset="0"/>
        <a:buChar char="•"/>
        <a:defRPr kern="1200">
          <a:solidFill>
            <a:schemeClr val="tx1"/>
          </a:solidFill>
          <a:latin typeface="Verdana" pitchFamily="34" charset="0"/>
          <a:ea typeface="+mn-ea"/>
          <a:cs typeface="+mn-cs"/>
        </a:defRPr>
      </a:lvl3pPr>
      <a:lvl4pPr marL="1141413" indent="-227013" algn="l" rtl="0" eaLnBrk="1" fontAlgn="base" hangingPunct="1">
        <a:spcBef>
          <a:spcPct val="0"/>
        </a:spcBef>
        <a:spcAft>
          <a:spcPts val="1200"/>
        </a:spcAft>
        <a:buFont typeface="Wingdings" pitchFamily="2" charset="2"/>
        <a:buChar char="§"/>
        <a:defRPr sz="1600" kern="1200">
          <a:solidFill>
            <a:schemeClr val="tx1"/>
          </a:solidFill>
          <a:latin typeface="Verdana" pitchFamily="34" charset="0"/>
          <a:ea typeface="+mn-ea"/>
          <a:cs typeface="+mn-cs"/>
        </a:defRPr>
      </a:lvl4pPr>
      <a:lvl5pPr marL="1376363" indent="-234950" algn="l" rtl="0" eaLnBrk="1" fontAlgn="base" hangingPunct="1">
        <a:spcBef>
          <a:spcPct val="0"/>
        </a:spcBef>
        <a:spcAft>
          <a:spcPts val="1200"/>
        </a:spcAft>
        <a:buFont typeface="Wingdings" pitchFamily="2" charset="2"/>
        <a:buChar char="§"/>
        <a:defRPr sz="16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34975" y="187325"/>
            <a:ext cx="8255000" cy="1108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36563" y="1371600"/>
            <a:ext cx="8255000" cy="508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328025" y="6629400"/>
            <a:ext cx="815975"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a:solidFill>
                  <a:schemeClr val="tx1"/>
                </a:solidFill>
                <a:ea typeface="MS PGothic" pitchFamily="34" charset="-128"/>
                <a:cs typeface="+mn-cs"/>
              </a:defRPr>
            </a:lvl1pPr>
          </a:lstStyle>
          <a:p>
            <a:pPr>
              <a:defRPr/>
            </a:pPr>
            <a:fld id="{5053F438-A5A7-415D-8F6C-A50D19A84E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95371883"/>
      </p:ext>
    </p:extLst>
  </p:cSld>
  <p:clrMap bg1="lt1" tx1="dk1" bg2="lt2" tx2="dk2" accent1="accent1" accent2="accent2" accent3="accent3" accent4="accent4" accent5="accent5" accent6="accent6" hlink="hlink" folHlink="folHlink"/>
  <p:sldLayoutIdLst>
    <p:sldLayoutId id="2147484504" r:id="rId1"/>
    <p:sldLayoutId id="2147484505" r:id="rId2"/>
    <p:sldLayoutId id="2147484506" r:id="rId3"/>
    <p:sldLayoutId id="2147484507" r:id="rId4"/>
    <p:sldLayoutId id="2147484508" r:id="rId5"/>
    <p:sldLayoutId id="2147484509" r:id="rId6"/>
    <p:sldLayoutId id="2147484510" r:id="rId7"/>
    <p:sldLayoutId id="2147484511" r:id="rId8"/>
    <p:sldLayoutId id="2147484512" r:id="rId9"/>
    <p:sldLayoutId id="2147484513" r:id="rId10"/>
    <p:sldLayoutId id="2147484514" r:id="rId11"/>
  </p:sldLayoutIdLst>
  <p:timing>
    <p:tnLst>
      <p:par>
        <p:cTn id="1" dur="indefinite" restart="never" nodeType="tmRoot"/>
      </p:par>
    </p:tnLst>
  </p:timing>
  <p:hf hdr="0" ftr="0" dt="0"/>
  <p:txStyles>
    <p:titleStyle>
      <a:lvl1pPr algn="l" rtl="0" eaLnBrk="0" fontAlgn="base" hangingPunct="0">
        <a:lnSpc>
          <a:spcPct val="105000"/>
        </a:lnSpc>
        <a:spcBef>
          <a:spcPct val="0"/>
        </a:spcBef>
        <a:spcAft>
          <a:spcPct val="0"/>
        </a:spcAft>
        <a:defRPr sz="3200">
          <a:solidFill>
            <a:srgbClr val="BB0826"/>
          </a:solidFill>
          <a:latin typeface="+mj-lt"/>
          <a:ea typeface="ＭＳ Ｐゴシック"/>
          <a:cs typeface="ＭＳ Ｐゴシック"/>
        </a:defRPr>
      </a:lvl1pPr>
      <a:lvl2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2pPr>
      <a:lvl3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3pPr>
      <a:lvl4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4pPr>
      <a:lvl5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5pPr>
      <a:lvl6pPr marL="4572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6pPr>
      <a:lvl7pPr marL="9144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7pPr>
      <a:lvl8pPr marL="13716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8pPr>
      <a:lvl9pPr marL="18288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9pPr>
    </p:titleStyle>
    <p:bodyStyle>
      <a:lvl1pPr marL="285750" indent="-285750" algn="l" rtl="0" eaLnBrk="0" fontAlgn="base" hangingPunct="0">
        <a:lnSpc>
          <a:spcPct val="120000"/>
        </a:lnSpc>
        <a:spcBef>
          <a:spcPct val="20000"/>
        </a:spcBef>
        <a:spcAft>
          <a:spcPct val="0"/>
        </a:spcAft>
        <a:buFont typeface="Wingdings" pitchFamily="2" charset="2"/>
        <a:buChar char="§"/>
        <a:defRPr sz="2400">
          <a:solidFill>
            <a:srgbClr val="000000"/>
          </a:solidFill>
          <a:latin typeface="+mn-lt"/>
          <a:ea typeface="+mn-ea"/>
          <a:cs typeface="ヒラギノ角ゴ Pro W3"/>
        </a:defRPr>
      </a:lvl1pPr>
      <a:lvl2pPr marL="628650" indent="-225425" algn="l" rtl="0" eaLnBrk="0" fontAlgn="base" hangingPunct="0">
        <a:lnSpc>
          <a:spcPct val="120000"/>
        </a:lnSpc>
        <a:spcBef>
          <a:spcPct val="20000"/>
        </a:spcBef>
        <a:spcAft>
          <a:spcPct val="0"/>
        </a:spcAft>
        <a:buFont typeface="Wingdings" pitchFamily="2" charset="2"/>
        <a:buChar char="§"/>
        <a:defRPr sz="2000">
          <a:solidFill>
            <a:srgbClr val="000000"/>
          </a:solidFill>
          <a:latin typeface="+mn-lt"/>
          <a:ea typeface="+mn-ea"/>
          <a:cs typeface="ヒラギノ角ゴ Pro W3"/>
        </a:defRPr>
      </a:lvl2pPr>
      <a:lvl3pPr marL="981075" indent="-233363" algn="l" rtl="0" eaLnBrk="0" fontAlgn="base" hangingPunct="0">
        <a:lnSpc>
          <a:spcPct val="120000"/>
        </a:lnSpc>
        <a:spcBef>
          <a:spcPct val="20000"/>
        </a:spcBef>
        <a:spcAft>
          <a:spcPct val="0"/>
        </a:spcAft>
        <a:buFont typeface="Wingdings" pitchFamily="2" charset="2"/>
        <a:buChar char="§"/>
        <a:defRPr>
          <a:solidFill>
            <a:srgbClr val="000000"/>
          </a:solidFill>
          <a:latin typeface="+mn-lt"/>
          <a:ea typeface="+mn-ea"/>
          <a:cs typeface="ヒラギノ角ゴ Pro W3"/>
        </a:defRPr>
      </a:lvl3pPr>
      <a:lvl4pPr marL="1266825" indent="-171450" algn="l" rtl="0" eaLnBrk="0" fontAlgn="base" hangingPunct="0">
        <a:lnSpc>
          <a:spcPct val="120000"/>
        </a:lnSpc>
        <a:spcBef>
          <a:spcPct val="20000"/>
        </a:spcBef>
        <a:spcAft>
          <a:spcPct val="0"/>
        </a:spcAft>
        <a:buFont typeface="Wingdings" pitchFamily="2" charset="2"/>
        <a:buChar char="§"/>
        <a:defRPr sz="1600">
          <a:solidFill>
            <a:srgbClr val="000000"/>
          </a:solidFill>
          <a:latin typeface="+mn-lt"/>
          <a:ea typeface="+mn-ea"/>
          <a:cs typeface="ヒラギノ角ゴ Pro W3"/>
        </a:defRPr>
      </a:lvl4pPr>
      <a:lvl5pPr marL="1554163" indent="-173038" algn="l" rtl="0" eaLnBrk="0" fontAlgn="base" hangingPunct="0">
        <a:lnSpc>
          <a:spcPct val="120000"/>
        </a:lnSpc>
        <a:spcBef>
          <a:spcPct val="20000"/>
        </a:spcBef>
        <a:spcAft>
          <a:spcPct val="0"/>
        </a:spcAft>
        <a:buFont typeface="Wingdings" pitchFamily="2" charset="2"/>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custDataLst>
              <p:tags r:id="rId6"/>
            </p:custDataLst>
          </p:nvPr>
        </p:nvSpPr>
        <p:spPr bwMode="auto">
          <a:xfrm>
            <a:off x="547688" y="320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custDataLst>
              <p:tags r:id="rId7"/>
            </p:custDataLst>
          </p:nvPr>
        </p:nvSpPr>
        <p:spPr bwMode="auto">
          <a:xfrm>
            <a:off x="547688" y="1651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999955627"/>
      </p:ext>
    </p:extLst>
  </p:cSld>
  <p:clrMap bg1="lt1" tx1="dk1" bg2="lt2" tx2="dk2" accent1="accent1" accent2="accent2" accent3="accent3" accent4="accent4" accent5="accent5" accent6="accent6" hlink="hlink" folHlink="folHlink"/>
  <p:sldLayoutIdLst>
    <p:sldLayoutId id="2147484516" r:id="rId1"/>
    <p:sldLayoutId id="2147484517" r:id="rId2"/>
    <p:sldLayoutId id="2147484518" r:id="rId3"/>
    <p:sldLayoutId id="2147484519" r:id="rId4"/>
  </p:sldLayoutIdLst>
  <p:timing>
    <p:tnLst>
      <p:par>
        <p:cTn id="1" dur="indefinite" restart="never" nodeType="tmRoot"/>
      </p:par>
    </p:tnLst>
  </p:timing>
  <p:hf hdr="0" ftr="0" dt="0"/>
  <p:txStyles>
    <p:titleStyle>
      <a:lvl1pPr algn="l" rtl="0" eaLnBrk="1" fontAlgn="base" hangingPunct="1">
        <a:lnSpc>
          <a:spcPct val="105000"/>
        </a:lnSpc>
        <a:spcBef>
          <a:spcPct val="0"/>
        </a:spcBef>
        <a:spcAft>
          <a:spcPct val="0"/>
        </a:spcAft>
        <a:defRPr lang="en-US" sz="3000" b="0" i="0" u="none" kern="1200" dirty="0">
          <a:solidFill>
            <a:schemeClr val="bg2"/>
          </a:solidFill>
          <a:latin typeface="+mj-lt"/>
          <a:ea typeface="+mj-ea"/>
          <a:cs typeface="+mj-cs"/>
        </a:defRPr>
      </a:lvl1pPr>
      <a:lvl2pPr algn="l" rtl="0" eaLnBrk="1" fontAlgn="base" hangingPunct="1">
        <a:lnSpc>
          <a:spcPct val="105000"/>
        </a:lnSpc>
        <a:spcBef>
          <a:spcPct val="0"/>
        </a:spcBef>
        <a:spcAft>
          <a:spcPct val="0"/>
        </a:spcAft>
        <a:defRPr sz="3000">
          <a:solidFill>
            <a:schemeClr val="bg2"/>
          </a:solidFill>
          <a:latin typeface="Georgia" pitchFamily="18" charset="0"/>
        </a:defRPr>
      </a:lvl2pPr>
      <a:lvl3pPr algn="l" rtl="0" eaLnBrk="1" fontAlgn="base" hangingPunct="1">
        <a:lnSpc>
          <a:spcPct val="105000"/>
        </a:lnSpc>
        <a:spcBef>
          <a:spcPct val="0"/>
        </a:spcBef>
        <a:spcAft>
          <a:spcPct val="0"/>
        </a:spcAft>
        <a:defRPr sz="3000">
          <a:solidFill>
            <a:schemeClr val="bg2"/>
          </a:solidFill>
          <a:latin typeface="Georgia" pitchFamily="18" charset="0"/>
        </a:defRPr>
      </a:lvl3pPr>
      <a:lvl4pPr algn="l" rtl="0" eaLnBrk="1" fontAlgn="base" hangingPunct="1">
        <a:lnSpc>
          <a:spcPct val="105000"/>
        </a:lnSpc>
        <a:spcBef>
          <a:spcPct val="0"/>
        </a:spcBef>
        <a:spcAft>
          <a:spcPct val="0"/>
        </a:spcAft>
        <a:defRPr sz="3000">
          <a:solidFill>
            <a:schemeClr val="bg2"/>
          </a:solidFill>
          <a:latin typeface="Georgia" pitchFamily="18" charset="0"/>
        </a:defRPr>
      </a:lvl4pPr>
      <a:lvl5pPr algn="l" rtl="0" eaLnBrk="1" fontAlgn="base" hangingPunct="1">
        <a:lnSpc>
          <a:spcPct val="105000"/>
        </a:lnSpc>
        <a:spcBef>
          <a:spcPct val="0"/>
        </a:spcBef>
        <a:spcAft>
          <a:spcPct val="0"/>
        </a:spcAft>
        <a:defRPr sz="3000">
          <a:solidFill>
            <a:schemeClr val="bg2"/>
          </a:solidFill>
          <a:latin typeface="Georgia" pitchFamily="18" charset="0"/>
        </a:defRPr>
      </a:lvl5pPr>
      <a:lvl6pPr marL="457200" algn="l" rtl="0" eaLnBrk="1" fontAlgn="base" hangingPunct="1">
        <a:lnSpc>
          <a:spcPct val="105000"/>
        </a:lnSpc>
        <a:spcBef>
          <a:spcPct val="0"/>
        </a:spcBef>
        <a:spcAft>
          <a:spcPct val="0"/>
        </a:spcAft>
        <a:defRPr sz="3200">
          <a:solidFill>
            <a:schemeClr val="tx2"/>
          </a:solidFill>
          <a:latin typeface="Georgia" pitchFamily="18" charset="0"/>
        </a:defRPr>
      </a:lvl6pPr>
      <a:lvl7pPr marL="914400" algn="l" rtl="0" eaLnBrk="1" fontAlgn="base" hangingPunct="1">
        <a:lnSpc>
          <a:spcPct val="105000"/>
        </a:lnSpc>
        <a:spcBef>
          <a:spcPct val="0"/>
        </a:spcBef>
        <a:spcAft>
          <a:spcPct val="0"/>
        </a:spcAft>
        <a:defRPr sz="3200">
          <a:solidFill>
            <a:schemeClr val="tx2"/>
          </a:solidFill>
          <a:latin typeface="Georgia" pitchFamily="18" charset="0"/>
        </a:defRPr>
      </a:lvl7pPr>
      <a:lvl8pPr marL="1371600" algn="l" rtl="0" eaLnBrk="1" fontAlgn="base" hangingPunct="1">
        <a:lnSpc>
          <a:spcPct val="105000"/>
        </a:lnSpc>
        <a:spcBef>
          <a:spcPct val="0"/>
        </a:spcBef>
        <a:spcAft>
          <a:spcPct val="0"/>
        </a:spcAft>
        <a:defRPr sz="3200">
          <a:solidFill>
            <a:schemeClr val="tx2"/>
          </a:solidFill>
          <a:latin typeface="Georgia" pitchFamily="18" charset="0"/>
        </a:defRPr>
      </a:lvl8pPr>
      <a:lvl9pPr marL="1828800" algn="l" rtl="0" eaLnBrk="1" fontAlgn="base" hangingPunct="1">
        <a:lnSpc>
          <a:spcPct val="105000"/>
        </a:lnSpc>
        <a:spcBef>
          <a:spcPct val="0"/>
        </a:spcBef>
        <a:spcAft>
          <a:spcPct val="0"/>
        </a:spcAft>
        <a:defRPr sz="3200">
          <a:solidFill>
            <a:schemeClr val="tx2"/>
          </a:solidFill>
          <a:latin typeface="Georgia" pitchFamily="18" charset="0"/>
        </a:defRPr>
      </a:lvl9pPr>
    </p:titleStyle>
    <p:bodyStyle>
      <a:lvl1pPr marL="342900" indent="-342900" algn="l" rtl="0" eaLnBrk="1" fontAlgn="base" hangingPunct="1">
        <a:spcBef>
          <a:spcPct val="0"/>
        </a:spcBef>
        <a:spcAft>
          <a:spcPts val="1200"/>
        </a:spcAft>
        <a:buFont typeface="Wingdings" pitchFamily="2" charset="2"/>
        <a:buChar char="§"/>
        <a:defRPr sz="2200" kern="1200">
          <a:solidFill>
            <a:schemeClr val="tx1"/>
          </a:solidFill>
          <a:latin typeface="Verdana" pitchFamily="34" charset="0"/>
          <a:ea typeface="+mn-ea"/>
          <a:cs typeface="+mn-cs"/>
        </a:defRPr>
      </a:lvl1pPr>
      <a:lvl2pPr marL="687388" indent="-342900" algn="l" rtl="0" eaLnBrk="1" fontAlgn="base" hangingPunct="1">
        <a:spcBef>
          <a:spcPct val="0"/>
        </a:spcBef>
        <a:spcAft>
          <a:spcPts val="1200"/>
        </a:spcAft>
        <a:buFont typeface="Verdana" pitchFamily="34" charset="0"/>
        <a:buChar char="–"/>
        <a:defRPr sz="2000" b="0" i="0" u="none" kern="1200">
          <a:solidFill>
            <a:schemeClr val="tx1"/>
          </a:solidFill>
          <a:latin typeface="Verdana" pitchFamily="34" charset="0"/>
          <a:ea typeface="+mn-ea"/>
          <a:cs typeface="+mn-cs"/>
        </a:defRPr>
      </a:lvl2pPr>
      <a:lvl3pPr marL="914400" indent="-227013" algn="l" rtl="0" eaLnBrk="1" fontAlgn="base" hangingPunct="1">
        <a:spcBef>
          <a:spcPct val="0"/>
        </a:spcBef>
        <a:spcAft>
          <a:spcPts val="1200"/>
        </a:spcAft>
        <a:buFont typeface="Arial" charset="0"/>
        <a:buChar char="•"/>
        <a:defRPr kern="1200">
          <a:solidFill>
            <a:schemeClr val="tx1"/>
          </a:solidFill>
          <a:latin typeface="Verdana" pitchFamily="34" charset="0"/>
          <a:ea typeface="+mn-ea"/>
          <a:cs typeface="+mn-cs"/>
        </a:defRPr>
      </a:lvl3pPr>
      <a:lvl4pPr marL="1141413" indent="-227013" algn="l" rtl="0" eaLnBrk="1" fontAlgn="base" hangingPunct="1">
        <a:spcBef>
          <a:spcPct val="0"/>
        </a:spcBef>
        <a:spcAft>
          <a:spcPts val="1200"/>
        </a:spcAft>
        <a:buFont typeface="Wingdings" pitchFamily="2" charset="2"/>
        <a:buChar char="§"/>
        <a:defRPr sz="1600" kern="1200">
          <a:solidFill>
            <a:schemeClr val="tx1"/>
          </a:solidFill>
          <a:latin typeface="Verdana" pitchFamily="34" charset="0"/>
          <a:ea typeface="+mn-ea"/>
          <a:cs typeface="+mn-cs"/>
        </a:defRPr>
      </a:lvl4pPr>
      <a:lvl5pPr marL="1376363" indent="-234950" algn="l" rtl="0" eaLnBrk="1" fontAlgn="base" hangingPunct="1">
        <a:spcBef>
          <a:spcPct val="0"/>
        </a:spcBef>
        <a:spcAft>
          <a:spcPts val="1200"/>
        </a:spcAft>
        <a:buFont typeface="Wingdings" pitchFamily="2" charset="2"/>
        <a:buChar char="§"/>
        <a:defRPr sz="16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34975" y="187325"/>
            <a:ext cx="8255000" cy="1108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36563" y="1371600"/>
            <a:ext cx="8255000" cy="508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328025" y="6629400"/>
            <a:ext cx="815975"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a:solidFill>
                  <a:schemeClr val="tx1"/>
                </a:solidFill>
                <a:ea typeface="MS PGothic" pitchFamily="34" charset="-128"/>
                <a:cs typeface="+mn-cs"/>
              </a:defRPr>
            </a:lvl1pPr>
          </a:lstStyle>
          <a:p>
            <a:pPr>
              <a:defRPr/>
            </a:pPr>
            <a:fld id="{5053F438-A5A7-415D-8F6C-A50D19A84E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36107342"/>
      </p:ext>
    </p:extLst>
  </p:cSld>
  <p:clrMap bg1="lt1" tx1="dk1" bg2="lt2" tx2="dk2" accent1="accent1" accent2="accent2" accent3="accent3" accent4="accent4" accent5="accent5" accent6="accent6" hlink="hlink" folHlink="folHlink"/>
  <p:sldLayoutIdLst>
    <p:sldLayoutId id="2147484521" r:id="rId1"/>
    <p:sldLayoutId id="2147484522" r:id="rId2"/>
    <p:sldLayoutId id="2147484523" r:id="rId3"/>
    <p:sldLayoutId id="2147484524" r:id="rId4"/>
    <p:sldLayoutId id="2147484525" r:id="rId5"/>
    <p:sldLayoutId id="2147484526" r:id="rId6"/>
    <p:sldLayoutId id="2147484527" r:id="rId7"/>
    <p:sldLayoutId id="2147484528" r:id="rId8"/>
    <p:sldLayoutId id="2147484529" r:id="rId9"/>
    <p:sldLayoutId id="2147484530" r:id="rId10"/>
    <p:sldLayoutId id="2147484531" r:id="rId11"/>
  </p:sldLayoutIdLst>
  <p:timing>
    <p:tnLst>
      <p:par>
        <p:cTn id="1" dur="indefinite" restart="never" nodeType="tmRoot"/>
      </p:par>
    </p:tnLst>
  </p:timing>
  <p:hf hdr="0" ftr="0" dt="0"/>
  <p:txStyles>
    <p:titleStyle>
      <a:lvl1pPr algn="l" rtl="0" eaLnBrk="0" fontAlgn="base" hangingPunct="0">
        <a:lnSpc>
          <a:spcPct val="105000"/>
        </a:lnSpc>
        <a:spcBef>
          <a:spcPct val="0"/>
        </a:spcBef>
        <a:spcAft>
          <a:spcPct val="0"/>
        </a:spcAft>
        <a:defRPr sz="3200">
          <a:solidFill>
            <a:srgbClr val="BB0826"/>
          </a:solidFill>
          <a:latin typeface="+mj-lt"/>
          <a:ea typeface="ＭＳ Ｐゴシック"/>
          <a:cs typeface="ＭＳ Ｐゴシック"/>
        </a:defRPr>
      </a:lvl1pPr>
      <a:lvl2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2pPr>
      <a:lvl3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3pPr>
      <a:lvl4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4pPr>
      <a:lvl5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5pPr>
      <a:lvl6pPr marL="4572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6pPr>
      <a:lvl7pPr marL="9144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7pPr>
      <a:lvl8pPr marL="13716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8pPr>
      <a:lvl9pPr marL="18288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9pPr>
    </p:titleStyle>
    <p:bodyStyle>
      <a:lvl1pPr marL="285750" indent="-285750" algn="l" rtl="0" eaLnBrk="0" fontAlgn="base" hangingPunct="0">
        <a:lnSpc>
          <a:spcPct val="120000"/>
        </a:lnSpc>
        <a:spcBef>
          <a:spcPct val="20000"/>
        </a:spcBef>
        <a:spcAft>
          <a:spcPct val="0"/>
        </a:spcAft>
        <a:buFont typeface="Wingdings" pitchFamily="2" charset="2"/>
        <a:buChar char="§"/>
        <a:defRPr sz="2400">
          <a:solidFill>
            <a:srgbClr val="000000"/>
          </a:solidFill>
          <a:latin typeface="+mn-lt"/>
          <a:ea typeface="+mn-ea"/>
          <a:cs typeface="ヒラギノ角ゴ Pro W3"/>
        </a:defRPr>
      </a:lvl1pPr>
      <a:lvl2pPr marL="628650" indent="-225425" algn="l" rtl="0" eaLnBrk="0" fontAlgn="base" hangingPunct="0">
        <a:lnSpc>
          <a:spcPct val="120000"/>
        </a:lnSpc>
        <a:spcBef>
          <a:spcPct val="20000"/>
        </a:spcBef>
        <a:spcAft>
          <a:spcPct val="0"/>
        </a:spcAft>
        <a:buFont typeface="Wingdings" pitchFamily="2" charset="2"/>
        <a:buChar char="§"/>
        <a:defRPr sz="2000">
          <a:solidFill>
            <a:srgbClr val="000000"/>
          </a:solidFill>
          <a:latin typeface="+mn-lt"/>
          <a:ea typeface="+mn-ea"/>
          <a:cs typeface="ヒラギノ角ゴ Pro W3"/>
        </a:defRPr>
      </a:lvl2pPr>
      <a:lvl3pPr marL="981075" indent="-233363" algn="l" rtl="0" eaLnBrk="0" fontAlgn="base" hangingPunct="0">
        <a:lnSpc>
          <a:spcPct val="120000"/>
        </a:lnSpc>
        <a:spcBef>
          <a:spcPct val="20000"/>
        </a:spcBef>
        <a:spcAft>
          <a:spcPct val="0"/>
        </a:spcAft>
        <a:buFont typeface="Wingdings" pitchFamily="2" charset="2"/>
        <a:buChar char="§"/>
        <a:defRPr>
          <a:solidFill>
            <a:srgbClr val="000000"/>
          </a:solidFill>
          <a:latin typeface="+mn-lt"/>
          <a:ea typeface="+mn-ea"/>
          <a:cs typeface="ヒラギノ角ゴ Pro W3"/>
        </a:defRPr>
      </a:lvl3pPr>
      <a:lvl4pPr marL="1266825" indent="-171450" algn="l" rtl="0" eaLnBrk="0" fontAlgn="base" hangingPunct="0">
        <a:lnSpc>
          <a:spcPct val="120000"/>
        </a:lnSpc>
        <a:spcBef>
          <a:spcPct val="20000"/>
        </a:spcBef>
        <a:spcAft>
          <a:spcPct val="0"/>
        </a:spcAft>
        <a:buFont typeface="Wingdings" pitchFamily="2" charset="2"/>
        <a:buChar char="§"/>
        <a:defRPr sz="1600">
          <a:solidFill>
            <a:srgbClr val="000000"/>
          </a:solidFill>
          <a:latin typeface="+mn-lt"/>
          <a:ea typeface="+mn-ea"/>
          <a:cs typeface="ヒラギノ角ゴ Pro W3"/>
        </a:defRPr>
      </a:lvl4pPr>
      <a:lvl5pPr marL="1554163" indent="-173038" algn="l" rtl="0" eaLnBrk="0" fontAlgn="base" hangingPunct="0">
        <a:lnSpc>
          <a:spcPct val="120000"/>
        </a:lnSpc>
        <a:spcBef>
          <a:spcPct val="20000"/>
        </a:spcBef>
        <a:spcAft>
          <a:spcPct val="0"/>
        </a:spcAft>
        <a:buFont typeface="Wingdings" pitchFamily="2" charset="2"/>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51.xml"/><Relationship Id="rId7" Type="http://schemas.openxmlformats.org/officeDocument/2006/relationships/slideLayout" Target="../slideLayouts/slideLayout74.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slideLayout" Target="../slideLayouts/slideLayout74.xml"/><Relationship Id="rId18" Type="http://schemas.openxmlformats.org/officeDocument/2006/relationships/image" Target="../media/image21.png"/><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tags" Target="../tags/tag66.xml"/><Relationship Id="rId17" Type="http://schemas.openxmlformats.org/officeDocument/2006/relationships/image" Target="../media/image20.png"/><Relationship Id="rId2" Type="http://schemas.openxmlformats.org/officeDocument/2006/relationships/tags" Target="../tags/tag56.xml"/><Relationship Id="rId16" Type="http://schemas.openxmlformats.org/officeDocument/2006/relationships/image" Target="../media/image19.png"/><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5" Type="http://schemas.openxmlformats.org/officeDocument/2006/relationships/image" Target="../media/image18.png"/><Relationship Id="rId10" Type="http://schemas.openxmlformats.org/officeDocument/2006/relationships/tags" Target="../tags/tag64.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23.png"/><Relationship Id="rId5" Type="http://schemas.openxmlformats.org/officeDocument/2006/relationships/slideLayout" Target="../slideLayouts/slideLayout13.xml"/><Relationship Id="rId4" Type="http://schemas.openxmlformats.org/officeDocument/2006/relationships/tags" Target="../tags/tag7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24.png"/><Relationship Id="rId5" Type="http://schemas.openxmlformats.org/officeDocument/2006/relationships/notesSlide" Target="../notesSlides/notesSlide10.xml"/><Relationship Id="rId4"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image" Target="../media/image27.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28.png"/><Relationship Id="rId5" Type="http://schemas.openxmlformats.org/officeDocument/2006/relationships/notesSlide" Target="../notesSlides/notesSlide12.xml"/><Relationship Id="rId4"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image" Target="../media/image29.png"/><Relationship Id="rId4"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9.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9.xml"/><Relationship Id="rId1" Type="http://schemas.openxmlformats.org/officeDocument/2006/relationships/tags" Target="../tags/tag83.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4.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4.xml"/><Relationship Id="rId1" Type="http://schemas.openxmlformats.org/officeDocument/2006/relationships/tags" Target="../tags/tag84.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45.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slideLayout" Target="../slideLayouts/slideLayout24.xml"/><Relationship Id="rId7" Type="http://schemas.openxmlformats.org/officeDocument/2006/relationships/image" Target="../media/image50.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24.xml"/><Relationship Id="rId1" Type="http://schemas.openxmlformats.org/officeDocument/2006/relationships/tags" Target="../tags/tag89.xml"/></Relationships>
</file>

<file path=ppt/slides/_rels/slide29.xml.rels><?xml version="1.0" encoding="UTF-8" standalone="yes"?>
<Relationships xmlns="http://schemas.openxmlformats.org/package/2006/relationships"><Relationship Id="rId3" Type="http://schemas.openxmlformats.org/officeDocument/2006/relationships/hyperlink" Target="https://itunes.apple.com/us/app/wells-fargo-ceo-mobile/id335685323?mt=8" TargetMode="External"/><Relationship Id="rId7" Type="http://schemas.openxmlformats.org/officeDocument/2006/relationships/image" Target="../media/image54.png"/><Relationship Id="rId2" Type="http://schemas.openxmlformats.org/officeDocument/2006/relationships/hyperlink" Target="https://wellsoffice.wellsfargo.com/ceo_public/tutorial/ccer_mobile/index.html" TargetMode="External"/><Relationship Id="rId1" Type="http://schemas.openxmlformats.org/officeDocument/2006/relationships/slideLayout" Target="../slideLayouts/slideLayout24.xml"/><Relationship Id="rId6" Type="http://schemas.openxmlformats.org/officeDocument/2006/relationships/image" Target="../media/image53.png"/><Relationship Id="rId5" Type="http://schemas.openxmlformats.org/officeDocument/2006/relationships/hyperlink" Target="http://wholesale.wellsfargobank.com/ceomobile_card-management" TargetMode="External"/><Relationship Id="rId4" Type="http://schemas.openxmlformats.org/officeDocument/2006/relationships/hyperlink" Target="https://play.google.com/store/search?q=Wells%20Fargo" TargetMode="External"/></Relationships>
</file>

<file path=ppt/slides/_rels/slide3.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4.jpeg"/><Relationship Id="rId5" Type="http://schemas.openxmlformats.org/officeDocument/2006/relationships/notesSlide" Target="../notesSlides/notesSlide2.xml"/><Relationship Id="rId4"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image" Target="../media/image55.png"/><Relationship Id="rId4" Type="http://schemas.openxmlformats.org/officeDocument/2006/relationships/notesSlide" Target="../notesSlides/notesSlide13.xml"/></Relationships>
</file>

<file path=ppt/slides/_rels/slide31.xml.rels><?xml version="1.0" encoding="UTF-8" standalone="yes"?>
<Relationships xmlns="http://schemas.openxmlformats.org/package/2006/relationships"><Relationship Id="rId3" Type="http://schemas.openxmlformats.org/officeDocument/2006/relationships/tags" Target="../tags/tag94.xml"/><Relationship Id="rId7" Type="http://schemas.openxmlformats.org/officeDocument/2006/relationships/image" Target="../media/image57.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56.png"/><Relationship Id="rId5" Type="http://schemas.openxmlformats.org/officeDocument/2006/relationships/notesSlide" Target="../notesSlides/notesSlide14.xml"/><Relationship Id="rId4"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97.xml"/><Relationship Id="rId7" Type="http://schemas.openxmlformats.org/officeDocument/2006/relationships/slideLayout" Target="../slideLayouts/slideLayout24.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5" Type="http://schemas.openxmlformats.org/officeDocument/2006/relationships/tags" Target="../tags/tag99.xml"/><Relationship Id="rId10" Type="http://schemas.openxmlformats.org/officeDocument/2006/relationships/image" Target="../media/image59.png"/><Relationship Id="rId4" Type="http://schemas.openxmlformats.org/officeDocument/2006/relationships/tags" Target="../tags/tag98.xml"/><Relationship Id="rId9"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image" Target="../media/image61.png"/><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image" Target="../media/image60.png"/><Relationship Id="rId5" Type="http://schemas.openxmlformats.org/officeDocument/2006/relationships/notesSlide" Target="../notesSlides/notesSlide16.xml"/><Relationship Id="rId4"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tags" Target="../tags/tag106.xml"/><Relationship Id="rId7" Type="http://schemas.openxmlformats.org/officeDocument/2006/relationships/image" Target="../media/image63.pn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62.png"/><Relationship Id="rId5" Type="http://schemas.openxmlformats.org/officeDocument/2006/relationships/slideLayout" Target="../slideLayouts/slideLayout24.xml"/><Relationship Id="rId4" Type="http://schemas.openxmlformats.org/officeDocument/2006/relationships/tags" Target="../tags/tag107.xml"/></Relationships>
</file>

<file path=ppt/slides/_rels/slide35.xml.rels><?xml version="1.0" encoding="UTF-8" standalone="yes"?>
<Relationships xmlns="http://schemas.openxmlformats.org/package/2006/relationships"><Relationship Id="rId3" Type="http://schemas.openxmlformats.org/officeDocument/2006/relationships/hyperlink" Target="https://itunes.apple.com/us/app/wells-fargo-ceo-mobile/id335685323?mt=8" TargetMode="External"/><Relationship Id="rId7" Type="http://schemas.openxmlformats.org/officeDocument/2006/relationships/image" Target="../media/image54.png"/><Relationship Id="rId2" Type="http://schemas.openxmlformats.org/officeDocument/2006/relationships/hyperlink" Target="https://wellsoffice.wellsfargo.com/ceo_public/tutorial/ccer_mobile/index.html" TargetMode="External"/><Relationship Id="rId1" Type="http://schemas.openxmlformats.org/officeDocument/2006/relationships/slideLayout" Target="../slideLayouts/slideLayout24.xml"/><Relationship Id="rId6" Type="http://schemas.openxmlformats.org/officeDocument/2006/relationships/image" Target="../media/image53.png"/><Relationship Id="rId5" Type="http://schemas.openxmlformats.org/officeDocument/2006/relationships/hyperlink" Target="http://wholesale.wellsfargobank.com/ceomobile_card-management" TargetMode="External"/><Relationship Id="rId4" Type="http://schemas.openxmlformats.org/officeDocument/2006/relationships/hyperlink" Target="https://play.google.com/store/search?q=Wells%20Fargo" TargetMode="External"/></Relationships>
</file>

<file path=ppt/slides/_rels/slide36.xml.rels><?xml version="1.0" encoding="UTF-8" standalone="yes"?>
<Relationships xmlns="http://schemas.openxmlformats.org/package/2006/relationships"><Relationship Id="rId3" Type="http://schemas.openxmlformats.org/officeDocument/2006/relationships/tags" Target="../tags/tag110.xml"/><Relationship Id="rId7" Type="http://schemas.openxmlformats.org/officeDocument/2006/relationships/image" Target="../media/image66.pn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65.png"/><Relationship Id="rId5" Type="http://schemas.openxmlformats.org/officeDocument/2006/relationships/slideLayout" Target="../slideLayouts/slideLayout36.xml"/><Relationship Id="rId4" Type="http://schemas.openxmlformats.org/officeDocument/2006/relationships/tags" Target="../tags/tag111.xml"/></Relationships>
</file>

<file path=ppt/slides/_rels/slide37.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slideLayout" Target="../slideLayouts/slideLayout41.xml"/><Relationship Id="rId7" Type="http://schemas.openxmlformats.org/officeDocument/2006/relationships/image" Target="../media/image70.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tags" Target="../tags/tag116.xml"/><Relationship Id="rId7" Type="http://schemas.openxmlformats.org/officeDocument/2006/relationships/image" Target="../media/image72.pn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notesSlide" Target="../notesSlides/notesSlide17.xml"/><Relationship Id="rId5" Type="http://schemas.openxmlformats.org/officeDocument/2006/relationships/slideLayout" Target="../slideLayouts/slideLayout78.xml"/><Relationship Id="rId4" Type="http://schemas.openxmlformats.org/officeDocument/2006/relationships/tags" Target="../tags/tag117.xml"/></Relationships>
</file>

<file path=ppt/slides/_rels/slide39.xml.rels><?xml version="1.0" encoding="UTF-8" standalone="yes"?>
<Relationships xmlns="http://schemas.openxmlformats.org/package/2006/relationships"><Relationship Id="rId2" Type="http://schemas.openxmlformats.org/officeDocument/2006/relationships/hyperlink" Target="https://www.wellsfargo.com/com/fraud/payments_fraud/online-purchase-protection" TargetMode="Externa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3.xml"/><Relationship Id="rId4"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1.xml"/><Relationship Id="rId7" Type="http://schemas.openxmlformats.org/officeDocument/2006/relationships/image" Target="../media/image5.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4.xml"/><Relationship Id="rId5" Type="http://schemas.openxmlformats.org/officeDocument/2006/relationships/slideLayout" Target="../slideLayouts/slideLayout59.xml"/><Relationship Id="rId4" Type="http://schemas.openxmlformats.org/officeDocument/2006/relationships/tags" Target="../tags/tag32.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ellsoffice.wellsfargo.com/"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5.xml"/><Relationship Id="rId13" Type="http://schemas.openxmlformats.org/officeDocument/2006/relationships/image" Target="../media/image13.png"/><Relationship Id="rId3" Type="http://schemas.openxmlformats.org/officeDocument/2006/relationships/tags" Target="../tags/tag35.xml"/><Relationship Id="rId7" Type="http://schemas.openxmlformats.org/officeDocument/2006/relationships/slideLayout" Target="../slideLayouts/slideLayout63.xml"/><Relationship Id="rId12" Type="http://schemas.openxmlformats.org/officeDocument/2006/relationships/image" Target="../media/image12.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image" Target="../media/image11.png"/><Relationship Id="rId5" Type="http://schemas.openxmlformats.org/officeDocument/2006/relationships/tags" Target="../tags/tag37.xml"/><Relationship Id="rId10" Type="http://schemas.openxmlformats.org/officeDocument/2006/relationships/image" Target="../media/image10.png"/><Relationship Id="rId4" Type="http://schemas.openxmlformats.org/officeDocument/2006/relationships/tags" Target="../tags/tag36.xml"/><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image" Target="../media/image14.png"/><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notesSlide" Target="../notesSlides/notesSlide6.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slideLayout" Target="../slideLayouts/slideLayout74.xml"/><Relationship Id="rId5" Type="http://schemas.openxmlformats.org/officeDocument/2006/relationships/tags" Target="../tags/tag43.xml"/><Relationship Id="rId15" Type="http://schemas.openxmlformats.org/officeDocument/2006/relationships/image" Target="../media/image16.wmf"/><Relationship Id="rId10" Type="http://schemas.openxmlformats.org/officeDocument/2006/relationships/tags" Target="../tags/tag48.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433388" y="381000"/>
            <a:ext cx="8329612" cy="2913063"/>
          </a:xfrm>
        </p:spPr>
        <p:txBody>
          <a:bodyPr/>
          <a:lstStyle/>
          <a:p>
            <a:pPr eaLnBrk="1" hangingPunct="1"/>
            <a:r>
              <a:rPr lang="en-US" altLang="en-US" dirty="0" smtClean="0"/>
              <a:t>Commercial Card </a:t>
            </a:r>
            <a:br>
              <a:rPr lang="en-US" altLang="en-US" dirty="0" smtClean="0"/>
            </a:br>
            <a:r>
              <a:rPr lang="en-US" altLang="en-US" dirty="0" smtClean="0"/>
              <a:t>Expense Reporting (CCER)</a:t>
            </a:r>
            <a:br>
              <a:rPr lang="en-US" altLang="en-US" dirty="0" smtClean="0"/>
            </a:br>
            <a:r>
              <a:rPr lang="en-US" altLang="en-US" sz="4400" dirty="0">
                <a:solidFill>
                  <a:srgbClr val="080808"/>
                </a:solidFill>
              </a:rPr>
              <a:t>The Trustees of Roanoke College</a:t>
            </a:r>
            <a:endParaRPr lang="en-US" sz="3200" dirty="0" smtClean="0"/>
          </a:p>
        </p:txBody>
      </p:sp>
      <p:sp>
        <p:nvSpPr>
          <p:cNvPr id="12291" name="Rectangle 3"/>
          <p:cNvSpPr>
            <a:spLocks noGrp="1" noChangeArrowheads="1"/>
          </p:cNvSpPr>
          <p:nvPr>
            <p:ph type="subTitle" idx="1"/>
          </p:nvPr>
        </p:nvSpPr>
        <p:spPr>
          <a:xfrm>
            <a:off x="452438" y="3624263"/>
            <a:ext cx="5954712" cy="1752600"/>
          </a:xfrm>
        </p:spPr>
        <p:txBody>
          <a:bodyPr/>
          <a:lstStyle/>
          <a:p>
            <a:pPr eaLnBrk="1" hangingPunct="1">
              <a:spcBef>
                <a:spcPct val="50000"/>
              </a:spcBef>
              <a:buFontTx/>
              <a:buNone/>
            </a:pPr>
            <a:r>
              <a:rPr lang="en-US" sz="2000" b="0" smtClean="0"/>
              <a:t>An internet solution</a:t>
            </a:r>
          </a:p>
          <a:p>
            <a:pPr eaLnBrk="1" hangingPunct="1">
              <a:spcBef>
                <a:spcPct val="50000"/>
              </a:spcBef>
              <a:buFontTx/>
              <a:buNone/>
            </a:pPr>
            <a:r>
              <a:rPr lang="en-US" sz="2000" b="0" smtClean="0"/>
              <a:t>Accessed via Wells Fargo’s secure Commercial Electronic Office</a:t>
            </a:r>
            <a:r>
              <a:rPr lang="en-US" sz="2000" b="0" baseline="30000" smtClean="0"/>
              <a:t>®</a:t>
            </a:r>
            <a:r>
              <a:rPr lang="en-US" sz="2000" b="0" smtClean="0"/>
              <a:t> (CEO) portal</a:t>
            </a:r>
          </a:p>
          <a:p>
            <a:pPr eaLnBrk="1" hangingPunct="1"/>
            <a:endParaRPr lang="en-US" sz="20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923" name="Rectangle 9"/>
          <p:cNvSpPr>
            <a:spLocks noGrp="1" noChangeArrowheads="1"/>
          </p:cNvSpPr>
          <p:nvPr>
            <p:ph type="title"/>
            <p:custDataLst>
              <p:tags r:id="rId2"/>
            </p:custDataLst>
          </p:nvPr>
        </p:nvSpPr>
        <p:spPr>
          <a:xfrm>
            <a:off x="547730" y="319903"/>
            <a:ext cx="8229600" cy="1143000"/>
          </a:xfrm>
        </p:spPr>
        <p:txBody>
          <a:bodyPr/>
          <a:lstStyle/>
          <a:p>
            <a:pPr>
              <a:defRPr/>
            </a:pPr>
            <a:r>
              <a:rPr dirty="0" smtClean="0"/>
              <a:t>Read and accept the </a:t>
            </a:r>
            <a:r>
              <a:rPr i="1" dirty="0" smtClean="0"/>
              <a:t>CEO</a:t>
            </a:r>
            <a:r>
              <a:rPr dirty="0" smtClean="0"/>
              <a:t> Terms of Use</a:t>
            </a:r>
            <a:r>
              <a:rPr sz="2000" dirty="0" smtClean="0">
                <a:latin typeface="+mn-lt"/>
              </a:rPr>
              <a:t/>
            </a:r>
            <a:br>
              <a:rPr sz="2000" dirty="0" smtClean="0">
                <a:latin typeface="+mn-lt"/>
              </a:rPr>
            </a:br>
            <a:endParaRPr sz="2000" dirty="0">
              <a:solidFill>
                <a:schemeClr val="tx1"/>
              </a:solidFill>
              <a:latin typeface="+mn-lt"/>
            </a:endParaRPr>
          </a:p>
        </p:txBody>
      </p:sp>
      <p:pic>
        <p:nvPicPr>
          <p:cNvPr id="11" name="Snagit_PPT7256"/>
          <p:cNvPicPr>
            <a:picLocks noGrp="1" noChangeAspect="1"/>
          </p:cNvPicPr>
          <p:nvPr>
            <p:ph idx="1"/>
          </p:nvPr>
        </p:nvPicPr>
        <p:blipFill>
          <a:blip r:embed="rId9">
            <a:extLst>
              <a:ext uri="{28A0092B-C50C-407E-A947-70E740481C1C}">
                <a14:useLocalDpi xmlns:a14="http://schemas.microsoft.com/office/drawing/2010/main" val="0"/>
              </a:ext>
            </a:extLst>
          </a:blip>
          <a:stretch>
            <a:fillRect/>
          </a:stretch>
        </p:blipFill>
        <p:spPr>
          <a:xfrm>
            <a:off x="548640" y="1276351"/>
            <a:ext cx="7370000" cy="5162667"/>
          </a:xfrm>
          <a:ln>
            <a:solidFill>
              <a:schemeClr val="tx1"/>
            </a:solidFill>
            <a:miter lim="800000"/>
          </a:ln>
        </p:spPr>
      </p:pic>
      <p:sp>
        <p:nvSpPr>
          <p:cNvPr id="5" name="Left Arrow 4"/>
          <p:cNvSpPr>
            <a:spLocks noChangeAspect="1"/>
          </p:cNvSpPr>
          <p:nvPr>
            <p:custDataLst>
              <p:tags r:id="rId3"/>
            </p:custDataLst>
          </p:nvPr>
        </p:nvSpPr>
        <p:spPr>
          <a:xfrm rot="10800000">
            <a:off x="400049" y="2886360"/>
            <a:ext cx="472067" cy="287814"/>
          </a:xfrm>
          <a:prstGeom prst="leftArrow">
            <a:avLst>
              <a:gd name="adj1" fmla="val 50000"/>
              <a:gd name="adj2" fmla="val 63462"/>
            </a:avLst>
          </a:prstGeom>
          <a:solidFill>
            <a:srgbClr val="46A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srgbClr val="FFFFFF"/>
              </a:solidFill>
            </a:endParaRPr>
          </a:p>
        </p:txBody>
      </p:sp>
      <p:sp>
        <p:nvSpPr>
          <p:cNvPr id="6" name="Left Arrow 5"/>
          <p:cNvSpPr>
            <a:spLocks noChangeAspect="1"/>
          </p:cNvSpPr>
          <p:nvPr>
            <p:custDataLst>
              <p:tags r:id="rId4"/>
            </p:custDataLst>
          </p:nvPr>
        </p:nvSpPr>
        <p:spPr>
          <a:xfrm rot="10800000">
            <a:off x="400050" y="3137391"/>
            <a:ext cx="472067" cy="287814"/>
          </a:xfrm>
          <a:prstGeom prst="leftArrow">
            <a:avLst>
              <a:gd name="adj1" fmla="val 50000"/>
              <a:gd name="adj2" fmla="val 63462"/>
            </a:avLst>
          </a:prstGeom>
          <a:solidFill>
            <a:srgbClr val="46A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srgbClr val="FFFFFF"/>
              </a:solidFill>
            </a:endParaRPr>
          </a:p>
        </p:txBody>
      </p:sp>
      <p:grpSp>
        <p:nvGrpSpPr>
          <p:cNvPr id="4" name="Group 3"/>
          <p:cNvGrpSpPr/>
          <p:nvPr/>
        </p:nvGrpSpPr>
        <p:grpSpPr>
          <a:xfrm>
            <a:off x="1325226" y="6060507"/>
            <a:ext cx="649356" cy="318956"/>
            <a:chOff x="1325226" y="6060507"/>
            <a:chExt cx="649356" cy="318956"/>
          </a:xfrm>
        </p:grpSpPr>
        <p:sp>
          <p:nvSpPr>
            <p:cNvPr id="2" name="Rectangle 1"/>
            <p:cNvSpPr/>
            <p:nvPr>
              <p:custDataLst>
                <p:tags r:id="rId5"/>
              </p:custDataLst>
            </p:nvPr>
          </p:nvSpPr>
          <p:spPr>
            <a:xfrm>
              <a:off x="1325226" y="6060507"/>
              <a:ext cx="649356" cy="313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srgbClr val="FFFFFF"/>
                </a:solidFill>
              </a:endParaRPr>
            </a:p>
          </p:txBody>
        </p:sp>
        <p:sp>
          <p:nvSpPr>
            <p:cNvPr id="7" name="Left Arrow 6"/>
            <p:cNvSpPr>
              <a:spLocks noChangeAspect="1"/>
            </p:cNvSpPr>
            <p:nvPr>
              <p:custDataLst>
                <p:tags r:id="rId6"/>
              </p:custDataLst>
            </p:nvPr>
          </p:nvSpPr>
          <p:spPr>
            <a:xfrm>
              <a:off x="1360862" y="6091649"/>
              <a:ext cx="472067" cy="287814"/>
            </a:xfrm>
            <a:prstGeom prst="leftArrow">
              <a:avLst>
                <a:gd name="adj1" fmla="val 50000"/>
                <a:gd name="adj2" fmla="val 63462"/>
              </a:avLst>
            </a:prstGeom>
            <a:solidFill>
              <a:srgbClr val="46A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srgbClr val="FFFFFF"/>
                </a:solidFill>
              </a:endParaRPr>
            </a:p>
          </p:txBody>
        </p:sp>
      </p:grpSp>
      <p:sp>
        <p:nvSpPr>
          <p:cNvPr id="10" name="Slide Number Placeholder 5"/>
          <p:cNvSpPr>
            <a:spLocks noGrp="1"/>
          </p:cNvSpPr>
          <p:nvPr>
            <p:ph type="sldNum" sz="quarter" idx="4294967295"/>
          </p:nvPr>
        </p:nvSpPr>
        <p:spPr>
          <a:xfrm>
            <a:off x="8328025" y="6629400"/>
            <a:ext cx="815975" cy="228600"/>
          </a:xfrm>
          <a:prstGeom prst="rect">
            <a:avLst/>
          </a:prstGeom>
          <a:noFill/>
        </p:spPr>
        <p:txBody>
          <a:bodyPr/>
          <a:lstStyle/>
          <a:p>
            <a:pPr algn="r" eaLnBrk="1" hangingPunct="1"/>
            <a:fld id="{5653516C-026B-4E8C-BCE4-518460691AA4}" type="slidenum">
              <a:rPr lang="en-US" sz="1000" smtClean="0">
                <a:solidFill>
                  <a:srgbClr val="000000"/>
                </a:solidFill>
              </a:rPr>
              <a:pPr algn="r" eaLnBrk="1" hangingPunct="1"/>
              <a:t>10</a:t>
            </a:fld>
            <a:endParaRPr lang="en-US" sz="1000" dirty="0" smtClean="0">
              <a:solidFill>
                <a:srgbClr val="000000"/>
              </a:solidFill>
            </a:endParaRPr>
          </a:p>
        </p:txBody>
      </p:sp>
    </p:spTree>
    <p:custDataLst>
      <p:tags r:id="rId1"/>
    </p:custDataLst>
    <p:extLst>
      <p:ext uri="{BB962C8B-B14F-4D97-AF65-F5344CB8AC3E}">
        <p14:creationId xmlns:p14="http://schemas.microsoft.com/office/powerpoint/2010/main" val="2857629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nagit_PPT6B29"/>
          <p:cNvPicPr>
            <a:picLocks noGrp="1" noChangeAspect="1"/>
          </p:cNvPicPr>
          <p:nvPr>
            <p:ph idx="1"/>
          </p:nvPr>
        </p:nvPicPr>
        <p:blipFill>
          <a:blip r:embed="rId15">
            <a:extLst>
              <a:ext uri="{28A0092B-C50C-407E-A947-70E740481C1C}">
                <a14:useLocalDpi xmlns:a14="http://schemas.microsoft.com/office/drawing/2010/main" val="0"/>
              </a:ext>
            </a:extLst>
          </a:blip>
          <a:stretch>
            <a:fillRect/>
          </a:stretch>
        </p:blipFill>
        <p:spPr>
          <a:xfrm>
            <a:off x="938880" y="1421494"/>
            <a:ext cx="5103238" cy="4546286"/>
          </a:xfrm>
        </p:spPr>
      </p:pic>
      <p:pic>
        <p:nvPicPr>
          <p:cNvPr id="16" name="Snagit_PPTB9CD"/>
          <p:cNvPicPr>
            <a:picLocks noChangeAspect="1"/>
          </p:cNvPicPr>
          <p:nvPr/>
        </p:nvPicPr>
        <p:blipFill>
          <a:blip r:embed="rId16">
            <a:extLst>
              <a:ext uri="{28A0092B-C50C-407E-A947-70E740481C1C}">
                <a14:useLocalDpi xmlns:a14="http://schemas.microsoft.com/office/drawing/2010/main" val="0"/>
              </a:ext>
            </a:extLst>
          </a:blip>
          <a:stretch>
            <a:fillRect/>
          </a:stretch>
        </p:blipFill>
        <p:spPr bwMode="auto">
          <a:xfrm>
            <a:off x="943701" y="5952897"/>
            <a:ext cx="5103238" cy="69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9923" name="Rectangle 9"/>
          <p:cNvSpPr>
            <a:spLocks noGrp="1" noChangeArrowheads="1"/>
          </p:cNvSpPr>
          <p:nvPr>
            <p:ph type="title"/>
            <p:custDataLst>
              <p:tags r:id="rId2"/>
            </p:custDataLst>
          </p:nvPr>
        </p:nvSpPr>
        <p:spPr>
          <a:xfrm>
            <a:off x="548640" y="319903"/>
            <a:ext cx="8482344" cy="1143000"/>
          </a:xfrm>
        </p:spPr>
        <p:txBody>
          <a:bodyPr/>
          <a:lstStyle/>
          <a:p>
            <a:pPr>
              <a:defRPr/>
            </a:pPr>
            <a:r>
              <a:rPr dirty="0" smtClean="0"/>
              <a:t>Confirm your profile Contact Information</a:t>
            </a:r>
            <a:r>
              <a:rPr sz="2000" dirty="0" smtClean="0">
                <a:latin typeface="+mn-lt"/>
              </a:rPr>
              <a:t/>
            </a:r>
            <a:br>
              <a:rPr sz="2000" dirty="0" smtClean="0">
                <a:latin typeface="+mn-lt"/>
              </a:rPr>
            </a:br>
            <a:r>
              <a:rPr sz="2000" dirty="0" smtClean="0">
                <a:solidFill>
                  <a:schemeClr val="tx1"/>
                </a:solidFill>
                <a:latin typeface="+mn-lt"/>
              </a:rPr>
              <a:t>Enter your email and phone information; </a:t>
            </a:r>
            <a:r>
              <a:rPr sz="2000" b="1" dirty="0" smtClean="0">
                <a:solidFill>
                  <a:srgbClr val="00698C"/>
                </a:solidFill>
                <a:latin typeface="+mn-lt"/>
              </a:rPr>
              <a:t>Save</a:t>
            </a:r>
            <a:r>
              <a:rPr sz="2000" dirty="0" smtClean="0">
                <a:solidFill>
                  <a:schemeClr val="tx1"/>
                </a:solidFill>
                <a:latin typeface="+mn-lt"/>
              </a:rPr>
              <a:t>, then </a:t>
            </a:r>
            <a:r>
              <a:rPr sz="2000" b="1" dirty="0" smtClean="0">
                <a:solidFill>
                  <a:srgbClr val="00698C"/>
                </a:solidFill>
                <a:latin typeface="+mn-lt"/>
              </a:rPr>
              <a:t>Continue</a:t>
            </a:r>
            <a:r>
              <a:rPr lang="en-US" sz="2000" dirty="0" smtClean="0">
                <a:solidFill>
                  <a:schemeClr val="tx1"/>
                </a:solidFill>
                <a:latin typeface="+mn-lt"/>
              </a:rPr>
              <a:t>…</a:t>
            </a:r>
            <a:endParaRPr sz="2000" dirty="0">
              <a:solidFill>
                <a:schemeClr val="tx1"/>
              </a:solidFill>
              <a:latin typeface="+mn-lt"/>
            </a:endParaRPr>
          </a:p>
        </p:txBody>
      </p:sp>
      <p:sp>
        <p:nvSpPr>
          <p:cNvPr id="5" name="Rectangle 4"/>
          <p:cNvSpPr/>
          <p:nvPr>
            <p:custDataLst>
              <p:tags r:id="rId3"/>
            </p:custDataLst>
          </p:nvPr>
        </p:nvSpPr>
        <p:spPr>
          <a:xfrm>
            <a:off x="1021542" y="3785907"/>
            <a:ext cx="2473778" cy="610247"/>
          </a:xfrm>
          <a:prstGeom prst="rect">
            <a:avLst/>
          </a:prstGeom>
          <a:noFill/>
          <a:ln>
            <a:solidFill>
              <a:srgbClr val="46A03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srgbClr val="FFFFFF"/>
              </a:solidFill>
            </a:endParaRPr>
          </a:p>
        </p:txBody>
      </p:sp>
      <p:sp>
        <p:nvSpPr>
          <p:cNvPr id="9" name="Left Arrow 8"/>
          <p:cNvSpPr/>
          <p:nvPr>
            <p:custDataLst>
              <p:tags r:id="rId4"/>
            </p:custDataLst>
          </p:nvPr>
        </p:nvSpPr>
        <p:spPr>
          <a:xfrm>
            <a:off x="1484889" y="6278499"/>
            <a:ext cx="649722" cy="396128"/>
          </a:xfrm>
          <a:prstGeom prst="leftArrow">
            <a:avLst>
              <a:gd name="adj1" fmla="val 50000"/>
              <a:gd name="adj2" fmla="val 63462"/>
            </a:avLst>
          </a:prstGeom>
          <a:solidFill>
            <a:srgbClr val="46A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srgbClr val="FFFFFF"/>
              </a:solidFill>
            </a:endParaRPr>
          </a:p>
        </p:txBody>
      </p:sp>
      <p:sp>
        <p:nvSpPr>
          <p:cNvPr id="4" name="L-Shape 3"/>
          <p:cNvSpPr/>
          <p:nvPr>
            <p:custDataLst>
              <p:tags r:id="rId5"/>
            </p:custDataLst>
          </p:nvPr>
        </p:nvSpPr>
        <p:spPr>
          <a:xfrm flipV="1">
            <a:off x="1021781" y="4747845"/>
            <a:ext cx="4140730" cy="1578212"/>
          </a:xfrm>
          <a:prstGeom prst="corner">
            <a:avLst>
              <a:gd name="adj1" fmla="val 78969"/>
              <a:gd name="adj2" fmla="val 80110"/>
            </a:avLst>
          </a:prstGeom>
          <a:noFill/>
          <a:ln>
            <a:solidFill>
              <a:srgbClr val="46A03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srgbClr val="FFFFFF"/>
              </a:solidFill>
            </a:endParaRPr>
          </a:p>
        </p:txBody>
      </p:sp>
      <p:grpSp>
        <p:nvGrpSpPr>
          <p:cNvPr id="6" name="Group 5"/>
          <p:cNvGrpSpPr/>
          <p:nvPr/>
        </p:nvGrpSpPr>
        <p:grpSpPr>
          <a:xfrm>
            <a:off x="2295713" y="4874585"/>
            <a:ext cx="1180381" cy="514286"/>
            <a:chOff x="1932300" y="4874585"/>
            <a:chExt cx="1180381" cy="514286"/>
          </a:xfrm>
        </p:grpSpPr>
        <p:sp>
          <p:nvSpPr>
            <p:cNvPr id="23" name="Isosceles Triangle 22"/>
            <p:cNvSpPr/>
            <p:nvPr>
              <p:custDataLst>
                <p:tags r:id="rId12"/>
              </p:custDataLst>
            </p:nvPr>
          </p:nvSpPr>
          <p:spPr>
            <a:xfrm rot="16200000">
              <a:off x="1851062" y="4955823"/>
              <a:ext cx="514286" cy="351810"/>
            </a:xfrm>
            <a:prstGeom prst="triangle">
              <a:avLst>
                <a:gd name="adj" fmla="val 15576"/>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srgbClr val="FFFFFF"/>
                </a:solidFill>
              </a:endParaRPr>
            </a:p>
          </p:txBody>
        </p:sp>
        <p:pic>
          <p:nvPicPr>
            <p:cNvPr id="18" name="Snagit_PPT5300"/>
            <p:cNvPicPr>
              <a:picLocks noChangeAspect="1"/>
            </p:cNvPicPr>
            <p:nvPr/>
          </p:nvPicPr>
          <p:blipFill>
            <a:blip r:embed="rId17">
              <a:extLst>
                <a:ext uri="{28A0092B-C50C-407E-A947-70E740481C1C}">
                  <a14:useLocalDpi xmlns:a14="http://schemas.microsoft.com/office/drawing/2010/main" val="0"/>
                </a:ext>
              </a:extLst>
            </a:blip>
            <a:stretch>
              <a:fillRect/>
            </a:stretch>
          </p:blipFill>
          <p:spPr bwMode="auto">
            <a:xfrm>
              <a:off x="2284110" y="4874585"/>
              <a:ext cx="828571" cy="514286"/>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pic>
      </p:grpSp>
      <p:sp>
        <p:nvSpPr>
          <p:cNvPr id="24" name="Left Arrow 23"/>
          <p:cNvSpPr/>
          <p:nvPr>
            <p:custDataLst>
              <p:tags r:id="rId6"/>
            </p:custDataLst>
          </p:nvPr>
        </p:nvSpPr>
        <p:spPr>
          <a:xfrm>
            <a:off x="2204214" y="5975481"/>
            <a:ext cx="649722" cy="396128"/>
          </a:xfrm>
          <a:prstGeom prst="leftArrow">
            <a:avLst>
              <a:gd name="adj1" fmla="val 50000"/>
              <a:gd name="adj2" fmla="val 63462"/>
            </a:avLst>
          </a:prstGeom>
          <a:solidFill>
            <a:srgbClr val="46A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srgbClr val="FFFFFF"/>
              </a:solidFill>
            </a:endParaRPr>
          </a:p>
        </p:txBody>
      </p:sp>
      <p:sp>
        <p:nvSpPr>
          <p:cNvPr id="26" name="Rectangle 25"/>
          <p:cNvSpPr/>
          <p:nvPr>
            <p:custDataLst>
              <p:tags r:id="rId7"/>
            </p:custDataLst>
          </p:nvPr>
        </p:nvSpPr>
        <p:spPr>
          <a:xfrm>
            <a:off x="927757" y="1399302"/>
            <a:ext cx="5143852" cy="5253023"/>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srgbClr val="FFFFFF"/>
              </a:solidFill>
            </a:endParaRPr>
          </a:p>
        </p:txBody>
      </p:sp>
      <p:sp>
        <p:nvSpPr>
          <p:cNvPr id="2" name="Rectangle 1"/>
          <p:cNvSpPr/>
          <p:nvPr>
            <p:custDataLst>
              <p:tags r:id="rId8"/>
            </p:custDataLst>
          </p:nvPr>
        </p:nvSpPr>
        <p:spPr>
          <a:xfrm>
            <a:off x="905249" y="1385634"/>
            <a:ext cx="5166360" cy="5266691"/>
          </a:xfrm>
          <a:prstGeom prst="rect">
            <a:avLst/>
          </a:prstGeom>
          <a:no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srgbClr val="FFFFFF"/>
              </a:solidFill>
            </a:endParaRPr>
          </a:p>
        </p:txBody>
      </p:sp>
      <p:pic>
        <p:nvPicPr>
          <p:cNvPr id="20" name="Snagit_PPT319"/>
          <p:cNvPicPr>
            <a:picLocks noChangeAspect="1"/>
          </p:cNvPicPr>
          <p:nvPr/>
        </p:nvPicPr>
        <p:blipFill>
          <a:blip r:embed="rId18">
            <a:extLst>
              <a:ext uri="{28A0092B-C50C-407E-A947-70E740481C1C}">
                <a14:useLocalDpi xmlns:a14="http://schemas.microsoft.com/office/drawing/2010/main" val="0"/>
              </a:ext>
            </a:extLst>
          </a:blip>
          <a:stretch>
            <a:fillRect/>
          </a:stretch>
        </p:blipFill>
        <p:spPr bwMode="auto">
          <a:xfrm>
            <a:off x="4762265" y="2327855"/>
            <a:ext cx="2719668" cy="3526349"/>
          </a:xfrm>
          <a:prstGeom prst="rect">
            <a:avLst/>
          </a:prstGeom>
          <a:noFill/>
          <a:ln w="31750">
            <a:solidFill>
              <a:schemeClr val="tx1"/>
            </a:solidFill>
            <a:miter lim="800000"/>
          </a:ln>
          <a:extLst>
            <a:ext uri="{909E8E84-426E-40DD-AFC4-6F175D3DCCD1}">
              <a14:hiddenFill xmlns:a14="http://schemas.microsoft.com/office/drawing/2010/main">
                <a:solidFill>
                  <a:srgbClr val="FFFFFF"/>
                </a:solidFill>
              </a14:hiddenFill>
            </a:ext>
          </a:extLst>
        </p:spPr>
      </p:pic>
      <p:sp>
        <p:nvSpPr>
          <p:cNvPr id="14" name="Left Arrow 13"/>
          <p:cNvSpPr/>
          <p:nvPr>
            <p:custDataLst>
              <p:tags r:id="rId9"/>
            </p:custDataLst>
          </p:nvPr>
        </p:nvSpPr>
        <p:spPr>
          <a:xfrm>
            <a:off x="6797041" y="2728803"/>
            <a:ext cx="649722" cy="396128"/>
          </a:xfrm>
          <a:prstGeom prst="leftArrow">
            <a:avLst>
              <a:gd name="adj1" fmla="val 50000"/>
              <a:gd name="adj2" fmla="val 63462"/>
            </a:avLst>
          </a:prstGeom>
          <a:solidFill>
            <a:srgbClr val="46A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srgbClr val="FFFFFF"/>
              </a:solidFill>
            </a:endParaRPr>
          </a:p>
        </p:txBody>
      </p:sp>
      <p:sp>
        <p:nvSpPr>
          <p:cNvPr id="15" name="Left Arrow 14"/>
          <p:cNvSpPr/>
          <p:nvPr>
            <p:custDataLst>
              <p:tags r:id="rId10"/>
            </p:custDataLst>
          </p:nvPr>
        </p:nvSpPr>
        <p:spPr>
          <a:xfrm>
            <a:off x="5981554" y="5458076"/>
            <a:ext cx="649722" cy="396128"/>
          </a:xfrm>
          <a:prstGeom prst="leftArrow">
            <a:avLst>
              <a:gd name="adj1" fmla="val 50000"/>
              <a:gd name="adj2" fmla="val 63462"/>
            </a:avLst>
          </a:prstGeom>
          <a:solidFill>
            <a:srgbClr val="46A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srgbClr val="FFFFFF"/>
              </a:solidFill>
            </a:endParaRPr>
          </a:p>
        </p:txBody>
      </p:sp>
      <p:sp>
        <p:nvSpPr>
          <p:cNvPr id="7" name="Rectangle 6"/>
          <p:cNvSpPr/>
          <p:nvPr>
            <p:custDataLst>
              <p:tags r:id="rId11"/>
            </p:custDataLst>
          </p:nvPr>
        </p:nvSpPr>
        <p:spPr>
          <a:xfrm>
            <a:off x="7882759" y="4747845"/>
            <a:ext cx="472965" cy="383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srgbClr val="FFFFFF"/>
              </a:solidFill>
            </a:endParaRPr>
          </a:p>
        </p:txBody>
      </p:sp>
      <p:sp>
        <p:nvSpPr>
          <p:cNvPr id="19" name="Slide Number Placeholder 5"/>
          <p:cNvSpPr>
            <a:spLocks noGrp="1"/>
          </p:cNvSpPr>
          <p:nvPr>
            <p:ph type="sldNum" sz="quarter" idx="4294967295"/>
          </p:nvPr>
        </p:nvSpPr>
        <p:spPr>
          <a:xfrm>
            <a:off x="8328025" y="6629400"/>
            <a:ext cx="815975" cy="228600"/>
          </a:xfrm>
          <a:prstGeom prst="rect">
            <a:avLst/>
          </a:prstGeom>
          <a:noFill/>
        </p:spPr>
        <p:txBody>
          <a:bodyPr/>
          <a:lstStyle/>
          <a:p>
            <a:pPr algn="r" eaLnBrk="1" hangingPunct="1"/>
            <a:fld id="{5653516C-026B-4E8C-BCE4-518460691AA4}" type="slidenum">
              <a:rPr lang="en-US" sz="1000" smtClean="0">
                <a:solidFill>
                  <a:srgbClr val="000000"/>
                </a:solidFill>
              </a:rPr>
              <a:pPr algn="r" eaLnBrk="1" hangingPunct="1"/>
              <a:t>11</a:t>
            </a:fld>
            <a:endParaRPr lang="en-US" sz="1000" dirty="0" smtClean="0">
              <a:solidFill>
                <a:srgbClr val="000000"/>
              </a:solidFill>
            </a:endParaRPr>
          </a:p>
        </p:txBody>
      </p:sp>
    </p:spTree>
    <p:custDataLst>
      <p:tags r:id="rId1"/>
    </p:custDataLst>
    <p:extLst>
      <p:ext uri="{BB962C8B-B14F-4D97-AF65-F5344CB8AC3E}">
        <p14:creationId xmlns:p14="http://schemas.microsoft.com/office/powerpoint/2010/main" val="39181163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7239000" y="914400"/>
            <a:ext cx="184150" cy="338138"/>
          </a:xfrm>
          <a:prstGeom prst="rect">
            <a:avLst/>
          </a:prstGeom>
          <a:solidFill>
            <a:schemeClr val="bg1"/>
          </a:solidFill>
          <a:ln w="9525">
            <a:noFill/>
            <a:miter lim="800000"/>
            <a:headEnd/>
            <a:tailEnd/>
          </a:ln>
        </p:spPr>
        <p:txBody>
          <a:bodyPr wrap="none" anchor="ctr">
            <a:spAutoFit/>
          </a:bodyPr>
          <a:lstStyle/>
          <a:p>
            <a:endParaRPr lang="en-US"/>
          </a:p>
        </p:txBody>
      </p:sp>
      <p:sp>
        <p:nvSpPr>
          <p:cNvPr id="29699" name="Rectangle 3"/>
          <p:cNvSpPr>
            <a:spLocks noChangeArrowheads="1"/>
          </p:cNvSpPr>
          <p:nvPr/>
        </p:nvSpPr>
        <p:spPr bwMode="auto">
          <a:xfrm>
            <a:off x="7467600" y="990600"/>
            <a:ext cx="184150" cy="338138"/>
          </a:xfrm>
          <a:prstGeom prst="rect">
            <a:avLst/>
          </a:prstGeom>
          <a:solidFill>
            <a:schemeClr val="bg1"/>
          </a:solidFill>
          <a:ln w="9525">
            <a:noFill/>
            <a:miter lim="800000"/>
            <a:headEnd/>
            <a:tailEnd/>
          </a:ln>
        </p:spPr>
        <p:txBody>
          <a:bodyPr wrap="none" anchor="ctr">
            <a:spAutoFit/>
          </a:bodyPr>
          <a:lstStyle/>
          <a:p>
            <a:endParaRPr lang="en-US"/>
          </a:p>
        </p:txBody>
      </p:sp>
      <p:sp>
        <p:nvSpPr>
          <p:cNvPr id="29700" name="Rectangle 4"/>
          <p:cNvSpPr>
            <a:spLocks noChangeArrowheads="1"/>
          </p:cNvSpPr>
          <p:nvPr/>
        </p:nvSpPr>
        <p:spPr bwMode="auto">
          <a:xfrm>
            <a:off x="1524000" y="990600"/>
            <a:ext cx="184150" cy="338138"/>
          </a:xfrm>
          <a:prstGeom prst="rect">
            <a:avLst/>
          </a:prstGeom>
          <a:solidFill>
            <a:schemeClr val="bg1"/>
          </a:solidFill>
          <a:ln w="9525">
            <a:noFill/>
            <a:miter lim="800000"/>
            <a:headEnd/>
            <a:tailEnd/>
          </a:ln>
        </p:spPr>
        <p:txBody>
          <a:bodyPr wrap="none" anchor="ctr">
            <a:spAutoFit/>
          </a:bodyPr>
          <a:lstStyle/>
          <a:p>
            <a:endParaRPr lang="en-US"/>
          </a:p>
        </p:txBody>
      </p:sp>
      <p:sp>
        <p:nvSpPr>
          <p:cNvPr id="29701" name="Rectangle 5"/>
          <p:cNvSpPr>
            <a:spLocks noChangeArrowheads="1"/>
          </p:cNvSpPr>
          <p:nvPr/>
        </p:nvSpPr>
        <p:spPr bwMode="auto">
          <a:xfrm>
            <a:off x="1600200" y="990600"/>
            <a:ext cx="184150" cy="338138"/>
          </a:xfrm>
          <a:prstGeom prst="rect">
            <a:avLst/>
          </a:prstGeom>
          <a:solidFill>
            <a:schemeClr val="bg1"/>
          </a:solidFill>
          <a:ln w="9525">
            <a:noFill/>
            <a:miter lim="800000"/>
            <a:headEnd/>
            <a:tailEnd/>
          </a:ln>
        </p:spPr>
        <p:txBody>
          <a:bodyPr wrap="none" anchor="ctr">
            <a:spAutoFit/>
          </a:bodyPr>
          <a:lstStyle/>
          <a:p>
            <a:endParaRPr lang="en-US"/>
          </a:p>
        </p:txBody>
      </p:sp>
      <p:pic>
        <p:nvPicPr>
          <p:cNvPr id="29702" name="Picture 6"/>
          <p:cNvPicPr>
            <a:picLocks noChangeAspect="1" noChangeArrowheads="1"/>
          </p:cNvPicPr>
          <p:nvPr/>
        </p:nvPicPr>
        <p:blipFill rotWithShape="1">
          <a:blip r:embed="rId2" cstate="print"/>
          <a:srcRect l="671" r="1666"/>
          <a:stretch/>
        </p:blipFill>
        <p:spPr bwMode="auto">
          <a:xfrm>
            <a:off x="1524000" y="762000"/>
            <a:ext cx="6077112" cy="5410200"/>
          </a:xfrm>
          <a:prstGeom prst="rect">
            <a:avLst/>
          </a:prstGeom>
          <a:noFill/>
          <a:ln w="9525">
            <a:noFill/>
            <a:miter lim="800000"/>
            <a:headEnd/>
            <a:tailEnd/>
          </a:ln>
        </p:spPr>
      </p:pic>
      <p:sp>
        <p:nvSpPr>
          <p:cNvPr id="29703" name="Slide Number Placeholder 6"/>
          <p:cNvSpPr>
            <a:spLocks noGrp="1"/>
          </p:cNvSpPr>
          <p:nvPr>
            <p:ph type="sldNum" sz="quarter" idx="10"/>
          </p:nvPr>
        </p:nvSpPr>
        <p:spPr>
          <a:noFill/>
        </p:spPr>
        <p:txBody>
          <a:bodyPr/>
          <a:lstStyle/>
          <a:p>
            <a:fld id="{FB9142E3-6FAE-4012-86A6-BC1941EBC224}" type="slidenum">
              <a:rPr lang="en-US" smtClean="0">
                <a:solidFill>
                  <a:srgbClr val="000000"/>
                </a:solidFill>
                <a:ea typeface="ＭＳ Ｐゴシック"/>
                <a:cs typeface="ＭＳ Ｐゴシック"/>
              </a:rPr>
              <a:pPr/>
              <a:t>12</a:t>
            </a:fld>
            <a:endParaRPr lang="en-US" smtClean="0">
              <a:solidFill>
                <a:srgbClr val="000000"/>
              </a:solidFill>
              <a:ea typeface="ＭＳ Ｐゴシック"/>
              <a:cs typeface="ＭＳ Ｐゴシック"/>
            </a:endParaRPr>
          </a:p>
        </p:txBody>
      </p:sp>
      <p:sp>
        <p:nvSpPr>
          <p:cNvPr id="29704" name="Rectangle 7"/>
          <p:cNvSpPr>
            <a:spLocks noChangeArrowheads="1"/>
          </p:cNvSpPr>
          <p:nvPr/>
        </p:nvSpPr>
        <p:spPr bwMode="auto">
          <a:xfrm>
            <a:off x="7696200" y="4191000"/>
            <a:ext cx="228600" cy="152400"/>
          </a:xfrm>
          <a:prstGeom prst="rect">
            <a:avLst/>
          </a:prstGeom>
          <a:solidFill>
            <a:schemeClr val="bg1"/>
          </a:solidFill>
          <a:ln w="9525" algn="ctr">
            <a:noFill/>
            <a:round/>
            <a:headEnd/>
            <a:tailEnd/>
          </a:ln>
        </p:spPr>
        <p:txBody>
          <a:bodyPr/>
          <a:lstStyle/>
          <a:p>
            <a:endParaRPr lang="en-US"/>
          </a:p>
        </p:txBody>
      </p:sp>
      <p:sp>
        <p:nvSpPr>
          <p:cNvPr id="29705" name="Rectangle 8"/>
          <p:cNvSpPr>
            <a:spLocks noChangeArrowheads="1"/>
          </p:cNvSpPr>
          <p:nvPr/>
        </p:nvSpPr>
        <p:spPr bwMode="auto">
          <a:xfrm>
            <a:off x="1066800" y="4191000"/>
            <a:ext cx="46038" cy="152400"/>
          </a:xfrm>
          <a:prstGeom prst="rect">
            <a:avLst/>
          </a:prstGeom>
          <a:solidFill>
            <a:schemeClr val="bg1"/>
          </a:solidFill>
          <a:ln w="9525" algn="ctr">
            <a:noFill/>
            <a:round/>
            <a:headEnd/>
            <a:tailEnd/>
          </a:ln>
        </p:spPr>
        <p:txBody>
          <a:bodyPr/>
          <a:lstStyle/>
          <a:p>
            <a:endParaRPr lang="en-US"/>
          </a:p>
        </p:txBody>
      </p:sp>
    </p:spTree>
    <p:extLst>
      <p:ext uri="{BB962C8B-B14F-4D97-AF65-F5344CB8AC3E}">
        <p14:creationId xmlns:p14="http://schemas.microsoft.com/office/powerpoint/2010/main" val="373088764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3"/>
          <p:cNvSpPr>
            <a:spLocks noGrp="1"/>
          </p:cNvSpPr>
          <p:nvPr>
            <p:ph type="title"/>
          </p:nvPr>
        </p:nvSpPr>
        <p:spPr/>
        <p:txBody>
          <a:bodyPr/>
          <a:lstStyle/>
          <a:p>
            <a:pPr eaLnBrk="1" hangingPunct="1"/>
            <a:r>
              <a:rPr lang="en-US" dirty="0" smtClean="0"/>
              <a:t>CEO home page</a:t>
            </a:r>
          </a:p>
        </p:txBody>
      </p:sp>
      <p:sp>
        <p:nvSpPr>
          <p:cNvPr id="14339" name="Slide Number Placeholder 12"/>
          <p:cNvSpPr>
            <a:spLocks noGrp="1"/>
          </p:cNvSpPr>
          <p:nvPr>
            <p:ph type="sldNum" sz="quarter" idx="10"/>
          </p:nvPr>
        </p:nvSpPr>
        <p:spPr>
          <a:noFill/>
        </p:spPr>
        <p:txBody>
          <a:bodyPr/>
          <a:lstStyle/>
          <a:p>
            <a:pPr fontAlgn="base">
              <a:spcBef>
                <a:spcPct val="0"/>
              </a:spcBef>
              <a:spcAft>
                <a:spcPct val="0"/>
              </a:spcAft>
            </a:pPr>
            <a:fld id="{3DF6DC0F-5B79-494E-8D21-57DBDBA8DA01}" type="slidenum">
              <a:rPr lang="en-US" smtClean="0">
                <a:ea typeface="ＭＳ Ｐゴシック"/>
                <a:cs typeface="ＭＳ Ｐゴシック"/>
              </a:rPr>
              <a:pPr fontAlgn="base">
                <a:spcBef>
                  <a:spcPct val="0"/>
                </a:spcBef>
                <a:spcAft>
                  <a:spcPct val="0"/>
                </a:spcAft>
              </a:pPr>
              <a:t>13</a:t>
            </a:fld>
            <a:endParaRPr lang="en-US" dirty="0" smtClean="0">
              <a:ea typeface="ＭＳ Ｐゴシック"/>
              <a:cs typeface="ＭＳ Ｐゴシック"/>
            </a:endParaRPr>
          </a:p>
        </p:txBody>
      </p:sp>
      <p:sp>
        <p:nvSpPr>
          <p:cNvPr id="14340" name="Text Box 3"/>
          <p:cNvSpPr txBox="1">
            <a:spLocks noChangeArrowheads="1"/>
          </p:cNvSpPr>
          <p:nvPr/>
        </p:nvSpPr>
        <p:spPr bwMode="auto">
          <a:xfrm>
            <a:off x="4191000" y="3886200"/>
            <a:ext cx="1143000" cy="457200"/>
          </a:xfrm>
          <a:prstGeom prst="rect">
            <a:avLst/>
          </a:prstGeom>
          <a:noFill/>
          <a:ln w="9525">
            <a:noFill/>
            <a:miter lim="800000"/>
            <a:headEnd/>
            <a:tailEnd/>
          </a:ln>
        </p:spPr>
        <p:txBody>
          <a:bodyPr>
            <a:spAutoFit/>
          </a:bodyPr>
          <a:lstStyle/>
          <a:p>
            <a:pPr>
              <a:spcBef>
                <a:spcPct val="50000"/>
              </a:spcBef>
            </a:pPr>
            <a:endParaRPr lang="en-US" sz="2400">
              <a:solidFill>
                <a:srgbClr val="000000"/>
              </a:solidFill>
              <a:latin typeface="Times New Roman" pitchFamily="18" charset="0"/>
            </a:endParaRPr>
          </a:p>
        </p:txBody>
      </p:sp>
      <p:sp>
        <p:nvSpPr>
          <p:cNvPr id="14341" name="Text Box 4"/>
          <p:cNvSpPr txBox="1">
            <a:spLocks noChangeArrowheads="1"/>
          </p:cNvSpPr>
          <p:nvPr/>
        </p:nvSpPr>
        <p:spPr bwMode="auto">
          <a:xfrm>
            <a:off x="4191000" y="3962400"/>
            <a:ext cx="1143000" cy="457200"/>
          </a:xfrm>
          <a:prstGeom prst="rect">
            <a:avLst/>
          </a:prstGeom>
          <a:noFill/>
          <a:ln w="9525">
            <a:noFill/>
            <a:miter lim="800000"/>
            <a:headEnd/>
            <a:tailEnd/>
          </a:ln>
        </p:spPr>
        <p:txBody>
          <a:bodyPr>
            <a:spAutoFit/>
          </a:bodyPr>
          <a:lstStyle/>
          <a:p>
            <a:pPr>
              <a:spcBef>
                <a:spcPct val="50000"/>
              </a:spcBef>
            </a:pPr>
            <a:endParaRPr lang="en-US" sz="2400">
              <a:solidFill>
                <a:srgbClr val="000000"/>
              </a:solidFill>
              <a:latin typeface="Times New Roman" pitchFamily="18" charset="0"/>
            </a:endParaRPr>
          </a:p>
        </p:txBody>
      </p:sp>
      <p:sp>
        <p:nvSpPr>
          <p:cNvPr id="14342" name="Text Box 5"/>
          <p:cNvSpPr txBox="1">
            <a:spLocks noChangeArrowheads="1"/>
          </p:cNvSpPr>
          <p:nvPr/>
        </p:nvSpPr>
        <p:spPr bwMode="auto">
          <a:xfrm>
            <a:off x="4191000" y="3962400"/>
            <a:ext cx="1371600" cy="457200"/>
          </a:xfrm>
          <a:prstGeom prst="rect">
            <a:avLst/>
          </a:prstGeom>
          <a:noFill/>
          <a:ln w="9525">
            <a:noFill/>
            <a:miter lim="800000"/>
            <a:headEnd/>
            <a:tailEnd/>
          </a:ln>
        </p:spPr>
        <p:txBody>
          <a:bodyPr>
            <a:spAutoFit/>
          </a:bodyPr>
          <a:lstStyle/>
          <a:p>
            <a:pPr>
              <a:spcBef>
                <a:spcPct val="50000"/>
              </a:spcBef>
            </a:pPr>
            <a:endParaRPr lang="en-US" sz="2400">
              <a:solidFill>
                <a:srgbClr val="000000"/>
              </a:solidFill>
              <a:latin typeface="Times New Roman" pitchFamily="18" charset="0"/>
            </a:endParaRPr>
          </a:p>
        </p:txBody>
      </p:sp>
      <p:sp>
        <p:nvSpPr>
          <p:cNvPr id="14343" name="Text Box 6"/>
          <p:cNvSpPr txBox="1">
            <a:spLocks noChangeArrowheads="1"/>
          </p:cNvSpPr>
          <p:nvPr/>
        </p:nvSpPr>
        <p:spPr bwMode="auto">
          <a:xfrm>
            <a:off x="4648200" y="4191000"/>
            <a:ext cx="914400" cy="457200"/>
          </a:xfrm>
          <a:prstGeom prst="rect">
            <a:avLst/>
          </a:prstGeom>
          <a:noFill/>
          <a:ln w="9525">
            <a:noFill/>
            <a:miter lim="800000"/>
            <a:headEnd/>
            <a:tailEnd/>
          </a:ln>
        </p:spPr>
        <p:txBody>
          <a:bodyPr>
            <a:spAutoFit/>
          </a:bodyPr>
          <a:lstStyle/>
          <a:p>
            <a:pPr>
              <a:spcBef>
                <a:spcPct val="50000"/>
              </a:spcBef>
            </a:pPr>
            <a:endParaRPr lang="en-US" sz="2400">
              <a:solidFill>
                <a:srgbClr val="000000"/>
              </a:solidFill>
              <a:latin typeface="Times New Roman" pitchFamily="18" charset="0"/>
            </a:endParaRPr>
          </a:p>
        </p:txBody>
      </p:sp>
      <p:sp>
        <p:nvSpPr>
          <p:cNvPr id="14344" name="Line 7"/>
          <p:cNvSpPr>
            <a:spLocks noChangeShapeType="1"/>
          </p:cNvSpPr>
          <p:nvPr/>
        </p:nvSpPr>
        <p:spPr bwMode="auto">
          <a:xfrm flipH="1" flipV="1">
            <a:off x="990600" y="3124200"/>
            <a:ext cx="990600" cy="1905000"/>
          </a:xfrm>
          <a:prstGeom prst="line">
            <a:avLst/>
          </a:prstGeom>
          <a:noFill/>
          <a:ln w="9525">
            <a:noFill/>
            <a:round/>
            <a:headEnd/>
            <a:tailEnd type="triangle" w="med" len="med"/>
          </a:ln>
        </p:spPr>
        <p:txBody>
          <a:bodyPr>
            <a:spAutoFit/>
          </a:bodyPr>
          <a:lstStyle/>
          <a:p>
            <a:endParaRPr lang="en-US"/>
          </a:p>
        </p:txBody>
      </p:sp>
      <p:sp>
        <p:nvSpPr>
          <p:cNvPr id="14345" name="Line 8"/>
          <p:cNvSpPr>
            <a:spLocks noChangeShapeType="1"/>
          </p:cNvSpPr>
          <p:nvPr/>
        </p:nvSpPr>
        <p:spPr bwMode="auto">
          <a:xfrm flipV="1">
            <a:off x="2667000" y="3962400"/>
            <a:ext cx="0" cy="1143000"/>
          </a:xfrm>
          <a:prstGeom prst="line">
            <a:avLst/>
          </a:prstGeom>
          <a:noFill/>
          <a:ln w="9525">
            <a:noFill/>
            <a:round/>
            <a:headEnd/>
            <a:tailEnd type="triangle" w="med" len="med"/>
          </a:ln>
        </p:spPr>
        <p:txBody>
          <a:bodyPr>
            <a:spAutoFit/>
          </a:bodyPr>
          <a:lstStyle/>
          <a:p>
            <a:endParaRPr lang="en-US"/>
          </a:p>
        </p:txBody>
      </p:sp>
      <p:sp>
        <p:nvSpPr>
          <p:cNvPr id="14349" name="Text Box 14"/>
          <p:cNvSpPr txBox="1">
            <a:spLocks noChangeArrowheads="1"/>
          </p:cNvSpPr>
          <p:nvPr/>
        </p:nvSpPr>
        <p:spPr bwMode="auto">
          <a:xfrm>
            <a:off x="6419849" y="914281"/>
            <a:ext cx="2538411" cy="2585323"/>
          </a:xfrm>
          <a:prstGeom prst="rect">
            <a:avLst/>
          </a:prstGeom>
          <a:noFill/>
          <a:ln w="9525">
            <a:noFill/>
            <a:miter lim="800000"/>
            <a:headEnd/>
            <a:tailEnd/>
          </a:ln>
        </p:spPr>
        <p:txBody>
          <a:bodyPr wrap="square">
            <a:spAutoFit/>
          </a:bodyPr>
          <a:lstStyle/>
          <a:p>
            <a:pPr marL="285750" indent="-285750" eaLnBrk="0" hangingPunct="0">
              <a:spcBef>
                <a:spcPct val="50000"/>
              </a:spcBef>
              <a:buFont typeface="Wingdings" panose="05000000000000000000" pitchFamily="2" charset="2"/>
              <a:buChar char="§"/>
            </a:pPr>
            <a:r>
              <a:rPr lang="en-US" sz="1200" dirty="0" smtClean="0">
                <a:solidFill>
                  <a:srgbClr val="080808"/>
                </a:solidFill>
              </a:rPr>
              <a:t>Click the link for </a:t>
            </a:r>
            <a:r>
              <a:rPr lang="en-US" sz="1200" b="1" dirty="0" smtClean="0">
                <a:solidFill>
                  <a:srgbClr val="080808"/>
                </a:solidFill>
              </a:rPr>
              <a:t>Commercial Card Expense Reporting</a:t>
            </a:r>
            <a:r>
              <a:rPr lang="en-US" sz="1200" dirty="0" smtClean="0">
                <a:solidFill>
                  <a:srgbClr val="080808"/>
                </a:solidFill>
              </a:rPr>
              <a:t>.  A separate browser window opens and displays the CCER service</a:t>
            </a:r>
          </a:p>
          <a:p>
            <a:pPr marL="285750" indent="-285750" eaLnBrk="0" hangingPunct="0">
              <a:spcBef>
                <a:spcPct val="50000"/>
              </a:spcBef>
              <a:buFont typeface="Wingdings" panose="05000000000000000000" pitchFamily="2" charset="2"/>
              <a:buChar char="§"/>
            </a:pPr>
            <a:r>
              <a:rPr lang="en-US" sz="1200" dirty="0" smtClean="0">
                <a:solidFill>
                  <a:schemeClr val="tx1"/>
                </a:solidFill>
              </a:rPr>
              <a:t>Click on </a:t>
            </a:r>
            <a:r>
              <a:rPr lang="en-US" sz="1200" b="1" dirty="0" smtClean="0">
                <a:solidFill>
                  <a:schemeClr val="tx1"/>
                </a:solidFill>
              </a:rPr>
              <a:t>Support</a:t>
            </a:r>
            <a:r>
              <a:rPr lang="en-US" sz="1200" dirty="0" smtClean="0">
                <a:solidFill>
                  <a:schemeClr val="tx1"/>
                </a:solidFill>
              </a:rPr>
              <a:t> to register for free online CEO product training</a:t>
            </a:r>
          </a:p>
          <a:p>
            <a:pPr marL="285750" indent="-285750" eaLnBrk="0" hangingPunct="0">
              <a:spcBef>
                <a:spcPct val="50000"/>
              </a:spcBef>
              <a:buFont typeface="Wingdings" panose="05000000000000000000" pitchFamily="2" charset="2"/>
              <a:buChar char="§"/>
            </a:pPr>
            <a:r>
              <a:rPr lang="en-US" sz="1200" dirty="0">
                <a:solidFill>
                  <a:schemeClr val="tx1"/>
                </a:solidFill>
              </a:rPr>
              <a:t>Click on </a:t>
            </a:r>
            <a:r>
              <a:rPr lang="en-US" sz="1200" b="1" dirty="0">
                <a:solidFill>
                  <a:schemeClr val="tx1"/>
                </a:solidFill>
              </a:rPr>
              <a:t>Help</a:t>
            </a:r>
            <a:r>
              <a:rPr lang="en-US" sz="1200" dirty="0">
                <a:solidFill>
                  <a:schemeClr val="tx1"/>
                </a:solidFill>
              </a:rPr>
              <a:t> for assistance and training</a:t>
            </a:r>
          </a:p>
          <a:p>
            <a:pPr marL="285750" indent="-285750" eaLnBrk="0" hangingPunct="0">
              <a:spcBef>
                <a:spcPct val="50000"/>
              </a:spcBef>
              <a:buFont typeface="Wingdings" panose="05000000000000000000" pitchFamily="2" charset="2"/>
              <a:buChar char="§"/>
            </a:pPr>
            <a:endParaRPr lang="en-US" sz="1200" dirty="0">
              <a:solidFill>
                <a:schemeClr val="tx1"/>
              </a:solidFill>
            </a:endParaRPr>
          </a:p>
        </p:txBody>
      </p:sp>
      <p:pic>
        <p:nvPicPr>
          <p:cNvPr id="2050" name="Picture 1" descr="cid:image003.png@01CFC120.1BE8A7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599" y="914400"/>
            <a:ext cx="566737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custDataLst>
              <p:tags r:id="rId1"/>
            </p:custDataLst>
          </p:nvPr>
        </p:nvSpPr>
        <p:spPr>
          <a:xfrm>
            <a:off x="685800" y="1600200"/>
            <a:ext cx="2438400" cy="381000"/>
          </a:xfrm>
          <a:prstGeom prst="rect">
            <a:avLst/>
          </a:prstGeom>
          <a:noFill/>
          <a:ln w="5715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5" name="Picture 1" descr="cid:image003.png@01CFC120.1BE8A7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887" y="3962400"/>
            <a:ext cx="566737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291262" y="3924300"/>
            <a:ext cx="2667000" cy="2492990"/>
          </a:xfrm>
          <a:prstGeom prst="rect">
            <a:avLst/>
          </a:prstGeom>
          <a:noFill/>
        </p:spPr>
        <p:txBody>
          <a:bodyPr wrap="square" rtlCol="0">
            <a:spAutoFit/>
          </a:bodyPr>
          <a:lstStyle/>
          <a:p>
            <a:pPr marL="285750" indent="-285750">
              <a:buFont typeface="Wingdings" panose="05000000000000000000" pitchFamily="2" charset="2"/>
              <a:buChar char="§"/>
            </a:pPr>
            <a:r>
              <a:rPr lang="en-US" sz="1200" dirty="0" smtClean="0">
                <a:solidFill>
                  <a:schemeClr val="tx1"/>
                </a:solidFill>
              </a:rPr>
              <a:t>To automatically display CCER when you sign on to the CEO portal, click the link for your user name to set up Automatic Access</a:t>
            </a:r>
          </a:p>
          <a:p>
            <a:endParaRPr lang="en-US" sz="1200" dirty="0" smtClean="0">
              <a:solidFill>
                <a:schemeClr val="tx1"/>
              </a:solidFill>
            </a:endParaRPr>
          </a:p>
          <a:p>
            <a:pPr marL="285750" indent="-285750">
              <a:buFont typeface="Wingdings" panose="05000000000000000000" pitchFamily="2" charset="2"/>
              <a:buChar char="§"/>
            </a:pPr>
            <a:r>
              <a:rPr lang="en-US" sz="1200" dirty="0" smtClean="0">
                <a:solidFill>
                  <a:schemeClr val="tx1"/>
                </a:solidFill>
              </a:rPr>
              <a:t>On the profile page, click the Edit link under Preferences</a:t>
            </a:r>
          </a:p>
          <a:p>
            <a:endParaRPr lang="en-US" sz="1200" dirty="0" smtClean="0">
              <a:solidFill>
                <a:schemeClr val="tx1"/>
              </a:solidFill>
            </a:endParaRPr>
          </a:p>
          <a:p>
            <a:pPr marL="285750" indent="-285750">
              <a:buFont typeface="Wingdings" panose="05000000000000000000" pitchFamily="2" charset="2"/>
              <a:buChar char="§"/>
            </a:pPr>
            <a:r>
              <a:rPr lang="en-US" sz="1200" dirty="0" smtClean="0">
                <a:solidFill>
                  <a:schemeClr val="tx1"/>
                </a:solidFill>
              </a:rPr>
              <a:t>Set Automatic Access to the desired setting and click Save</a:t>
            </a:r>
            <a:endParaRPr lang="en-US" sz="1200" dirty="0">
              <a:solidFill>
                <a:schemeClr val="tx1"/>
              </a:solidFill>
            </a:endParaRPr>
          </a:p>
        </p:txBody>
      </p:sp>
      <p:sp>
        <p:nvSpPr>
          <p:cNvPr id="16" name="Rectangle 15"/>
          <p:cNvSpPr/>
          <p:nvPr>
            <p:custDataLst>
              <p:tags r:id="rId2"/>
            </p:custDataLst>
          </p:nvPr>
        </p:nvSpPr>
        <p:spPr>
          <a:xfrm>
            <a:off x="1095374" y="4343400"/>
            <a:ext cx="657225" cy="381000"/>
          </a:xfrm>
          <a:prstGeom prst="rect">
            <a:avLst/>
          </a:prstGeom>
          <a:noFill/>
          <a:ln w="5715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custDataLst>
              <p:tags r:id="rId3"/>
            </p:custDataLst>
          </p:nvPr>
        </p:nvSpPr>
        <p:spPr>
          <a:xfrm>
            <a:off x="3128961" y="1959991"/>
            <a:ext cx="657225" cy="200025"/>
          </a:xfrm>
          <a:prstGeom prst="rect">
            <a:avLst/>
          </a:prstGeom>
          <a:noFill/>
          <a:ln w="5715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p:custDataLst>
              <p:tags r:id="rId4"/>
            </p:custDataLst>
          </p:nvPr>
        </p:nvSpPr>
        <p:spPr>
          <a:xfrm>
            <a:off x="3114673" y="1600200"/>
            <a:ext cx="657225" cy="359791"/>
          </a:xfrm>
          <a:prstGeom prst="rect">
            <a:avLst/>
          </a:prstGeom>
          <a:noFill/>
          <a:ln w="5715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38637650"/>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434975" y="2306638"/>
            <a:ext cx="7335838" cy="611187"/>
          </a:xfrm>
        </p:spPr>
        <p:txBody>
          <a:bodyPr tIns="0"/>
          <a:lstStyle/>
          <a:p>
            <a:r>
              <a:rPr lang="en-US" sz="5000" smtClean="0"/>
              <a:t>Cardholder experience</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28600"/>
            <a:ext cx="8382000" cy="1828800"/>
          </a:xfrm>
        </p:spPr>
        <p:txBody>
          <a:bodyPr/>
          <a:lstStyle/>
          <a:p>
            <a:r>
              <a:rPr lang="en-US" dirty="0" smtClean="0"/>
              <a:t>Cardholder review period</a:t>
            </a:r>
            <a:r>
              <a:rPr lang="en-US" sz="2000" dirty="0" smtClean="0">
                <a:solidFill>
                  <a:schemeClr val="tx1"/>
                </a:solidFill>
                <a:latin typeface="+mn-lt"/>
              </a:rPr>
              <a:t/>
            </a:r>
            <a:br>
              <a:rPr lang="en-US" sz="2000" dirty="0" smtClean="0">
                <a:solidFill>
                  <a:schemeClr val="tx1"/>
                </a:solidFill>
                <a:latin typeface="+mn-lt"/>
              </a:rPr>
            </a:br>
            <a:r>
              <a:rPr lang="en-US" sz="1600" dirty="0" smtClean="0">
                <a:solidFill>
                  <a:schemeClr val="tx1"/>
                </a:solidFill>
                <a:latin typeface="+mn-lt"/>
              </a:rPr>
              <a:t>Review your company’s </a:t>
            </a:r>
            <a:r>
              <a:rPr lang="en-US" sz="1600" b="1" i="1" dirty="0" smtClean="0">
                <a:solidFill>
                  <a:srgbClr val="BB0826"/>
                </a:solidFill>
                <a:latin typeface="+mn-lt"/>
              </a:rPr>
              <a:t>unique</a:t>
            </a:r>
            <a:r>
              <a:rPr lang="en-US" sz="1600" i="1" dirty="0" smtClean="0">
                <a:solidFill>
                  <a:schemeClr val="tx1"/>
                </a:solidFill>
                <a:latin typeface="+mn-lt"/>
              </a:rPr>
              <a:t> </a:t>
            </a:r>
            <a:r>
              <a:rPr lang="en-US" sz="1600" dirty="0" smtClean="0">
                <a:solidFill>
                  <a:schemeClr val="tx1"/>
                </a:solidFill>
                <a:latin typeface="+mn-lt"/>
              </a:rPr>
              <a:t>CCER statement cycle, and Reminder and Grace Periods within the </a:t>
            </a:r>
            <a:r>
              <a:rPr lang="en-US" sz="1600" b="1" dirty="0" smtClean="0">
                <a:solidFill>
                  <a:schemeClr val="tx1"/>
                </a:solidFill>
                <a:latin typeface="+mn-lt"/>
              </a:rPr>
              <a:t>Cardholder Summary </a:t>
            </a:r>
            <a:r>
              <a:rPr lang="en-US" sz="1600" dirty="0" smtClean="0">
                <a:solidFill>
                  <a:schemeClr val="tx1"/>
                </a:solidFill>
                <a:latin typeface="+mn-lt"/>
              </a:rPr>
              <a:t>located at the top of the Review Open Statements and View Cycle-to-Date screens</a:t>
            </a:r>
            <a:endParaRPr lang="en-US" sz="1600" dirty="0">
              <a:solidFill>
                <a:schemeClr val="tx1"/>
              </a:solidFill>
              <a:latin typeface="+mn-lt"/>
            </a:endParaRPr>
          </a:p>
        </p:txBody>
      </p:sp>
      <p:sp>
        <p:nvSpPr>
          <p:cNvPr id="7" name="Content Placeholder 6"/>
          <p:cNvSpPr>
            <a:spLocks noGrp="1"/>
          </p:cNvSpPr>
          <p:nvPr>
            <p:ph idx="1"/>
            <p:custDataLst>
              <p:tags r:id="rId2"/>
            </p:custDataLst>
          </p:nvPr>
        </p:nvSpPr>
        <p:spPr>
          <a:xfrm>
            <a:off x="517921" y="3733800"/>
            <a:ext cx="7864079" cy="2743200"/>
          </a:xfrm>
          <a:ln w="12700"/>
        </p:spPr>
        <p:txBody>
          <a:bodyPr>
            <a:noAutofit/>
          </a:bodyPr>
          <a:lstStyle/>
          <a:p>
            <a:pPr>
              <a:lnSpc>
                <a:spcPct val="100000"/>
              </a:lnSpc>
              <a:spcBef>
                <a:spcPts val="1800"/>
              </a:spcBef>
            </a:pPr>
            <a:r>
              <a:rPr lang="en-US" sz="1400" dirty="0"/>
              <a:t>An email will be sent out to Cardholders (and Reconcilers) when the current statement cycle has ended, indicating that the statement can be submitted for approval (Statement Reviewed). </a:t>
            </a:r>
            <a:r>
              <a:rPr lang="en-US" sz="1400" dirty="0" smtClean="0"/>
              <a:t> If the </a:t>
            </a:r>
            <a:r>
              <a:rPr lang="en-US" sz="1400" dirty="0"/>
              <a:t>statement end date falls on a weekend, </a:t>
            </a:r>
            <a:r>
              <a:rPr lang="en-US" sz="1400" dirty="0" smtClean="0"/>
              <a:t>the email will be sent the following Tuesday.</a:t>
            </a:r>
          </a:p>
          <a:p>
            <a:pPr>
              <a:lnSpc>
                <a:spcPct val="100000"/>
              </a:lnSpc>
              <a:spcBef>
                <a:spcPts val="1800"/>
              </a:spcBef>
            </a:pPr>
            <a:r>
              <a:rPr lang="en-US" sz="1400" dirty="0" smtClean="0"/>
              <a:t>If the Cardholder (or Reconciler) has not reviewed and submitted the statement after </a:t>
            </a:r>
            <a:r>
              <a:rPr lang="en-US" sz="1400" b="1" i="1" dirty="0">
                <a:solidFill>
                  <a:srgbClr val="BB0826"/>
                </a:solidFill>
              </a:rPr>
              <a:t>3</a:t>
            </a:r>
            <a:r>
              <a:rPr lang="en-US" sz="1400" dirty="0" smtClean="0">
                <a:solidFill>
                  <a:srgbClr val="FF0000"/>
                </a:solidFill>
              </a:rPr>
              <a:t> </a:t>
            </a:r>
            <a:r>
              <a:rPr lang="en-US" sz="1400" dirty="0" smtClean="0"/>
              <a:t>calendar days, a reminder email will be sent out.  Cardholders and Reconcilers will have an additional </a:t>
            </a:r>
            <a:r>
              <a:rPr lang="en-US" sz="1400" b="1" i="1" dirty="0">
                <a:solidFill>
                  <a:srgbClr val="BB0826"/>
                </a:solidFill>
              </a:rPr>
              <a:t>2</a:t>
            </a:r>
            <a:r>
              <a:rPr lang="en-US" sz="1400" dirty="0" smtClean="0"/>
              <a:t> days grace to complete the review.</a:t>
            </a:r>
          </a:p>
          <a:p>
            <a:pPr>
              <a:lnSpc>
                <a:spcPct val="100000"/>
              </a:lnSpc>
              <a:spcBef>
                <a:spcPts val="1800"/>
              </a:spcBef>
            </a:pPr>
            <a:r>
              <a:rPr lang="en-US" sz="1400" dirty="0" smtClean="0"/>
              <a:t>If you are on vacation or do not have online access, contact your Program Administrator.</a:t>
            </a:r>
          </a:p>
        </p:txBody>
      </p:sp>
      <p:sp>
        <p:nvSpPr>
          <p:cNvPr id="12" name="Slide Number Placeholder 3"/>
          <p:cNvSpPr>
            <a:spLocks noGrp="1"/>
          </p:cNvSpPr>
          <p:nvPr>
            <p:ph type="sldNum" sz="quarter" idx="10"/>
          </p:nvPr>
        </p:nvSpPr>
        <p:spPr>
          <a:xfrm>
            <a:off x="8328025" y="6629400"/>
            <a:ext cx="815975" cy="228600"/>
          </a:xfrm>
          <a:noFill/>
        </p:spPr>
        <p:txBody>
          <a:bodyPr/>
          <a:lstStyle/>
          <a:p>
            <a:fld id="{BC46647F-50E8-4F19-A209-656F9BE17C84}" type="slidenum">
              <a:rPr lang="en-US" smtClean="0">
                <a:solidFill>
                  <a:srgbClr val="000000"/>
                </a:solidFill>
                <a:ea typeface="ＭＳ Ｐゴシック"/>
                <a:cs typeface="ＭＳ Ｐゴシック"/>
              </a:rPr>
              <a:pPr/>
              <a:t>15</a:t>
            </a:fld>
            <a:endParaRPr lang="en-US" dirty="0" smtClean="0">
              <a:solidFill>
                <a:srgbClr val="000000"/>
              </a:solidFill>
              <a:ea typeface="ＭＳ Ｐゴシック"/>
              <a:cs typeface="ＭＳ Ｐゴシック"/>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3450" y="2057400"/>
            <a:ext cx="7075487" cy="1304925"/>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Up Arrow 10"/>
          <p:cNvSpPr/>
          <p:nvPr>
            <p:custDataLst>
              <p:tags r:id="rId3"/>
            </p:custDataLst>
          </p:nvPr>
        </p:nvSpPr>
        <p:spPr>
          <a:xfrm rot="5400000">
            <a:off x="4585493" y="2528887"/>
            <a:ext cx="304800" cy="609600"/>
          </a:xfrm>
          <a:prstGeom prst="upArrow">
            <a:avLst>
              <a:gd name="adj1" fmla="val 50000"/>
              <a:gd name="adj2" fmla="val 83446"/>
            </a:avLst>
          </a:prstGeom>
          <a:solidFill>
            <a:srgbClr val="739600"/>
          </a:solidFill>
          <a:ln w="12700" cap="flat" cmpd="sng" algn="ctr">
            <a:solidFill>
              <a:schemeClr val="tx1"/>
            </a:solidFill>
            <a:prstDash val="solid"/>
          </a:ln>
          <a:effectLst/>
        </p:spPr>
        <p:txBody>
          <a:bodyPr rtlCol="0" anchor="ctr"/>
          <a:lstStyle/>
          <a:p>
            <a:pPr algn="ctr" eaLnBrk="1" fontAlgn="auto" hangingPunct="1">
              <a:spcBef>
                <a:spcPts val="0"/>
              </a:spcBef>
              <a:spcAft>
                <a:spcPts val="0"/>
              </a:spcAft>
              <a:defRPr/>
            </a:pPr>
            <a:endParaRPr lang="en-US" sz="1800" kern="0">
              <a:solidFill>
                <a:prstClr val="white"/>
              </a:solidFill>
              <a:latin typeface="Verdana"/>
            </a:endParaRPr>
          </a:p>
        </p:txBody>
      </p:sp>
    </p:spTree>
    <p:extLst>
      <p:ext uri="{BB962C8B-B14F-4D97-AF65-F5344CB8AC3E}">
        <p14:creationId xmlns:p14="http://schemas.microsoft.com/office/powerpoint/2010/main" val="8716403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457200" y="1371600"/>
            <a:ext cx="8458200" cy="4154984"/>
          </a:xfrm>
          <a:prstGeom prst="rect">
            <a:avLst/>
          </a:prstGeom>
          <a:noFill/>
          <a:ln w="9525">
            <a:noFill/>
            <a:miter lim="800000"/>
            <a:headEnd/>
            <a:tailEnd/>
          </a:ln>
        </p:spPr>
        <p:txBody>
          <a:bodyPr>
            <a:spAutoFit/>
          </a:bodyPr>
          <a:lstStyle/>
          <a:p>
            <a:pPr>
              <a:spcBef>
                <a:spcPts val="0"/>
              </a:spcBef>
              <a:defRPr/>
            </a:pPr>
            <a:r>
              <a:rPr lang="en-US" sz="2000" b="1" dirty="0">
                <a:solidFill>
                  <a:srgbClr val="0033CC"/>
                </a:solidFill>
                <a:latin typeface="Verdana"/>
                <a:ea typeface="MS PGothic" pitchFamily="34" charset="-128"/>
                <a:cs typeface="Times New Roman" pitchFamily="18" charset="0"/>
              </a:rPr>
              <a:t>Cardholder statement ready for review</a:t>
            </a:r>
          </a:p>
          <a:p>
            <a:pPr>
              <a:spcBef>
                <a:spcPts val="0"/>
              </a:spcBef>
              <a:defRPr/>
            </a:pPr>
            <a:endParaRPr lang="en-US" sz="2000" b="1" dirty="0">
              <a:solidFill>
                <a:srgbClr val="0033CC"/>
              </a:solidFill>
              <a:latin typeface="Verdana"/>
              <a:ea typeface="MS PGothic" pitchFamily="34" charset="-128"/>
              <a:cs typeface="Times New Roman" pitchFamily="18" charset="0"/>
            </a:endParaRPr>
          </a:p>
          <a:p>
            <a:pPr>
              <a:spcBef>
                <a:spcPts val="0"/>
              </a:spcBef>
              <a:defRPr/>
            </a:pPr>
            <a:r>
              <a:rPr lang="en-US" dirty="0">
                <a:solidFill>
                  <a:srgbClr val="000000"/>
                </a:solidFill>
                <a:latin typeface="Verdana"/>
                <a:ea typeface="MS PGothic" pitchFamily="34" charset="-128"/>
                <a:cs typeface="Times New Roman" pitchFamily="18" charset="0"/>
              </a:rPr>
              <a:t>Statement review for 05/31/20XX</a:t>
            </a:r>
          </a:p>
          <a:p>
            <a:pPr>
              <a:spcBef>
                <a:spcPts val="0"/>
              </a:spcBef>
              <a:defRPr/>
            </a:pPr>
            <a:endParaRPr lang="en-US" dirty="0">
              <a:solidFill>
                <a:srgbClr val="000000"/>
              </a:solidFill>
              <a:latin typeface="Verdana"/>
              <a:ea typeface="MS PGothic" pitchFamily="34" charset="-128"/>
              <a:cs typeface="Times New Roman" pitchFamily="18" charset="0"/>
            </a:endParaRPr>
          </a:p>
          <a:p>
            <a:pPr>
              <a:spcBef>
                <a:spcPts val="0"/>
              </a:spcBef>
              <a:defRPr/>
            </a:pPr>
            <a:r>
              <a:rPr lang="en-US" dirty="0">
                <a:solidFill>
                  <a:srgbClr val="000000"/>
                </a:solidFill>
                <a:latin typeface="Verdana"/>
                <a:ea typeface="MS PGothic" pitchFamily="34" charset="-128"/>
                <a:cs typeface="Times New Roman" pitchFamily="18" charset="0"/>
              </a:rPr>
              <a:t>Dear Cardholder:</a:t>
            </a:r>
          </a:p>
          <a:p>
            <a:pPr>
              <a:spcBef>
                <a:spcPts val="0"/>
              </a:spcBef>
              <a:defRPr/>
            </a:pPr>
            <a:endParaRPr lang="en-US" dirty="0">
              <a:solidFill>
                <a:srgbClr val="000000"/>
              </a:solidFill>
              <a:latin typeface="Verdana"/>
              <a:ea typeface="MS PGothic" pitchFamily="34" charset="-128"/>
              <a:cs typeface="Times New Roman" pitchFamily="18" charset="0"/>
            </a:endParaRPr>
          </a:p>
          <a:p>
            <a:pPr>
              <a:spcBef>
                <a:spcPts val="0"/>
              </a:spcBef>
              <a:defRPr/>
            </a:pPr>
            <a:r>
              <a:rPr lang="en-US" dirty="0">
                <a:solidFill>
                  <a:srgbClr val="000000"/>
                </a:solidFill>
                <a:latin typeface="Verdana"/>
                <a:ea typeface="MS PGothic" pitchFamily="34" charset="-128"/>
                <a:cs typeface="Times New Roman" pitchFamily="18" charset="0"/>
              </a:rPr>
              <a:t>Your most recent statement is ready for review by accessing the Wells Fargo Commercial Card Expense Reporting system for the following card(s):</a:t>
            </a:r>
          </a:p>
          <a:p>
            <a:pPr>
              <a:spcBef>
                <a:spcPts val="0"/>
              </a:spcBef>
              <a:defRPr/>
            </a:pPr>
            <a:endParaRPr lang="en-US" dirty="0">
              <a:solidFill>
                <a:srgbClr val="000000"/>
              </a:solidFill>
              <a:latin typeface="Verdana"/>
              <a:ea typeface="MS PGothic" pitchFamily="34" charset="-128"/>
              <a:cs typeface="Times New Roman" pitchFamily="18" charset="0"/>
            </a:endParaRPr>
          </a:p>
          <a:p>
            <a:pPr>
              <a:spcBef>
                <a:spcPts val="0"/>
              </a:spcBef>
              <a:defRPr/>
            </a:pPr>
            <a:r>
              <a:rPr lang="en-US" b="1" dirty="0">
                <a:solidFill>
                  <a:srgbClr val="000000"/>
                </a:solidFill>
                <a:latin typeface="Verdana"/>
                <a:ea typeface="MS PGothic" pitchFamily="34" charset="-128"/>
                <a:cs typeface="Times New Roman" pitchFamily="18" charset="0"/>
              </a:rPr>
              <a:t>xxxx-xxxx-xxxx-1234</a:t>
            </a:r>
            <a:endParaRPr lang="en-US" dirty="0">
              <a:solidFill>
                <a:srgbClr val="000000"/>
              </a:solidFill>
              <a:latin typeface="Verdana"/>
              <a:ea typeface="MS PGothic" pitchFamily="34" charset="-128"/>
              <a:cs typeface="Times New Roman" pitchFamily="18" charset="0"/>
            </a:endParaRPr>
          </a:p>
          <a:p>
            <a:pPr>
              <a:spcBef>
                <a:spcPts val="0"/>
              </a:spcBef>
              <a:defRPr/>
            </a:pPr>
            <a:endParaRPr lang="en-US" dirty="0">
              <a:solidFill>
                <a:srgbClr val="000000"/>
              </a:solidFill>
              <a:latin typeface="Verdana"/>
              <a:ea typeface="MS PGothic" pitchFamily="34" charset="-128"/>
              <a:cs typeface="Times New Roman" pitchFamily="18" charset="0"/>
            </a:endParaRPr>
          </a:p>
          <a:p>
            <a:pPr>
              <a:spcBef>
                <a:spcPts val="0"/>
              </a:spcBef>
              <a:defRPr/>
            </a:pPr>
            <a:r>
              <a:rPr lang="en-US" dirty="0">
                <a:solidFill>
                  <a:srgbClr val="000000"/>
                </a:solidFill>
                <a:latin typeface="Verdana"/>
                <a:ea typeface="MS PGothic" pitchFamily="34" charset="-128"/>
                <a:cs typeface="Times New Roman" pitchFamily="18" charset="0"/>
              </a:rPr>
              <a:t>Please complete your review in a timely manner and forward your receipts as appropriate.</a:t>
            </a:r>
          </a:p>
          <a:p>
            <a:pPr>
              <a:spcBef>
                <a:spcPts val="0"/>
              </a:spcBef>
              <a:defRPr/>
            </a:pPr>
            <a:endParaRPr lang="en-US" dirty="0">
              <a:solidFill>
                <a:srgbClr val="000000"/>
              </a:solidFill>
              <a:latin typeface="Verdana"/>
              <a:ea typeface="MS PGothic" pitchFamily="34" charset="-128"/>
              <a:cs typeface="Times New Roman" pitchFamily="18" charset="0"/>
            </a:endParaRPr>
          </a:p>
          <a:p>
            <a:pPr>
              <a:spcBef>
                <a:spcPts val="0"/>
              </a:spcBef>
              <a:defRPr/>
            </a:pPr>
            <a:r>
              <a:rPr lang="en-US" dirty="0">
                <a:solidFill>
                  <a:srgbClr val="000000"/>
                </a:solidFill>
                <a:latin typeface="Verdana"/>
                <a:ea typeface="MS PGothic" pitchFamily="34" charset="-128"/>
                <a:cs typeface="Times New Roman" pitchFamily="18" charset="0"/>
              </a:rPr>
              <a:t>This is an automated email. Please do not reply to this message.</a:t>
            </a:r>
          </a:p>
          <a:p>
            <a:pPr>
              <a:spcBef>
                <a:spcPts val="0"/>
              </a:spcBef>
              <a:defRPr/>
            </a:pPr>
            <a:endParaRPr lang="en-US" dirty="0">
              <a:solidFill>
                <a:srgbClr val="000000"/>
              </a:solidFill>
              <a:latin typeface="Arial" charset="0"/>
              <a:ea typeface="MS PGothic" pitchFamily="34" charset="-128"/>
              <a:cs typeface="+mn-cs"/>
            </a:endParaRPr>
          </a:p>
        </p:txBody>
      </p:sp>
      <p:sp>
        <p:nvSpPr>
          <p:cNvPr id="15363" name="Title 6"/>
          <p:cNvSpPr>
            <a:spLocks noGrp="1"/>
          </p:cNvSpPr>
          <p:nvPr>
            <p:ph type="title"/>
          </p:nvPr>
        </p:nvSpPr>
        <p:spPr/>
        <p:txBody>
          <a:bodyPr/>
          <a:lstStyle/>
          <a:p>
            <a:pPr eaLnBrk="1" hangingPunct="1"/>
            <a:r>
              <a:rPr lang="en-US" smtClean="0"/>
              <a:t>E-Mail notification</a:t>
            </a:r>
          </a:p>
        </p:txBody>
      </p:sp>
      <p:sp>
        <p:nvSpPr>
          <p:cNvPr id="15364" name="Slide Number Placeholder 3"/>
          <p:cNvSpPr>
            <a:spLocks noGrp="1"/>
          </p:cNvSpPr>
          <p:nvPr>
            <p:ph type="sldNum" sz="quarter" idx="10"/>
          </p:nvPr>
        </p:nvSpPr>
        <p:spPr>
          <a:noFill/>
        </p:spPr>
        <p:txBody>
          <a:bodyPr/>
          <a:lstStyle/>
          <a:p>
            <a:fld id="{A7B24514-44C3-4590-9CFE-47278EEAA65A}" type="slidenum">
              <a:rPr lang="en-US" smtClean="0">
                <a:solidFill>
                  <a:srgbClr val="000000"/>
                </a:solidFill>
                <a:ea typeface="ＭＳ Ｐゴシック"/>
                <a:cs typeface="ＭＳ Ｐゴシック"/>
              </a:rPr>
              <a:pPr/>
              <a:t>16</a:t>
            </a:fld>
            <a:endParaRPr lang="en-US" dirty="0" smtClean="0">
              <a:solidFill>
                <a:srgbClr val="000000"/>
              </a:solidFill>
              <a:ea typeface="ＭＳ Ｐゴシック"/>
              <a:cs typeface="ＭＳ Ｐゴシック"/>
            </a:endParaRPr>
          </a:p>
        </p:txBody>
      </p:sp>
    </p:spTree>
    <p:extLst>
      <p:ext uri="{BB962C8B-B14F-4D97-AF65-F5344CB8AC3E}">
        <p14:creationId xmlns:p14="http://schemas.microsoft.com/office/powerpoint/2010/main" val="414097110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525" y="4768867"/>
            <a:ext cx="7863840" cy="869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525" y="1111264"/>
            <a:ext cx="7863840" cy="3663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19" name="Rectangle 1048"/>
          <p:cNvSpPr>
            <a:spLocks noChangeArrowheads="1"/>
          </p:cNvSpPr>
          <p:nvPr/>
        </p:nvSpPr>
        <p:spPr bwMode="auto">
          <a:xfrm>
            <a:off x="304800" y="1328738"/>
            <a:ext cx="184150" cy="461962"/>
          </a:xfrm>
          <a:prstGeom prst="rect">
            <a:avLst/>
          </a:prstGeom>
          <a:solidFill>
            <a:schemeClr val="bg1"/>
          </a:solidFill>
          <a:ln w="9525">
            <a:solidFill>
              <a:schemeClr val="bg1"/>
            </a:solidFill>
            <a:miter lim="800000"/>
            <a:headEnd/>
            <a:tailEnd/>
          </a:ln>
        </p:spPr>
        <p:txBody>
          <a:bodyPr wrap="none" anchor="ctr">
            <a:spAutoFit/>
          </a:bodyPr>
          <a:lstStyle/>
          <a:p>
            <a:pPr eaLnBrk="1" hangingPunct="1">
              <a:spcBef>
                <a:spcPct val="50000"/>
              </a:spcBef>
            </a:pPr>
            <a:endParaRPr lang="en-US" sz="2400">
              <a:solidFill>
                <a:srgbClr val="000000"/>
              </a:solidFill>
              <a:latin typeface="Times New Roman" pitchFamily="18" charset="0"/>
            </a:endParaRPr>
          </a:p>
        </p:txBody>
      </p:sp>
      <p:sp>
        <p:nvSpPr>
          <p:cNvPr id="34820" name="Slide Number Placeholder 6"/>
          <p:cNvSpPr>
            <a:spLocks noGrp="1"/>
          </p:cNvSpPr>
          <p:nvPr>
            <p:ph type="sldNum" sz="quarter" idx="10"/>
          </p:nvPr>
        </p:nvSpPr>
        <p:spPr>
          <a:noFill/>
        </p:spPr>
        <p:txBody>
          <a:bodyPr/>
          <a:lstStyle/>
          <a:p>
            <a:fld id="{28196B3C-AAB2-4EC6-8291-CD1C025E3C15}" type="slidenum">
              <a:rPr lang="en-US" smtClean="0">
                <a:solidFill>
                  <a:srgbClr val="000000"/>
                </a:solidFill>
                <a:ea typeface="ＭＳ Ｐゴシック"/>
                <a:cs typeface="ＭＳ Ｐゴシック"/>
              </a:rPr>
              <a:pPr/>
              <a:t>17</a:t>
            </a:fld>
            <a:endParaRPr lang="en-US" dirty="0" smtClean="0">
              <a:solidFill>
                <a:srgbClr val="000000"/>
              </a:solidFill>
              <a:ea typeface="ＭＳ Ｐゴシック"/>
              <a:cs typeface="ＭＳ Ｐゴシック"/>
            </a:endParaRPr>
          </a:p>
        </p:txBody>
      </p:sp>
      <p:sp>
        <p:nvSpPr>
          <p:cNvPr id="34824" name="Text Box 1026"/>
          <p:cNvSpPr txBox="1">
            <a:spLocks noChangeArrowheads="1"/>
          </p:cNvSpPr>
          <p:nvPr/>
        </p:nvSpPr>
        <p:spPr bwMode="auto">
          <a:xfrm>
            <a:off x="-76200" y="5704582"/>
            <a:ext cx="8381365" cy="1077218"/>
          </a:xfrm>
          <a:prstGeom prst="rect">
            <a:avLst/>
          </a:prstGeom>
          <a:noFill/>
          <a:ln w="9525">
            <a:noFill/>
            <a:miter lim="800000"/>
            <a:headEnd/>
            <a:tailEnd/>
          </a:ln>
        </p:spPr>
        <p:txBody>
          <a:bodyPr wrap="square">
            <a:spAutoFit/>
          </a:bodyPr>
          <a:lstStyle/>
          <a:p>
            <a:pPr marL="628650" lvl="1" indent="-171450">
              <a:spcBef>
                <a:spcPct val="50000"/>
              </a:spcBef>
              <a:buFont typeface="Wingdings" panose="05000000000000000000" pitchFamily="2" charset="2"/>
              <a:buChar char="§"/>
            </a:pPr>
            <a:r>
              <a:rPr lang="en-US" b="1" dirty="0" smtClean="0">
                <a:solidFill>
                  <a:srgbClr val="000000"/>
                </a:solidFill>
              </a:rPr>
              <a:t>Review </a:t>
            </a:r>
            <a:r>
              <a:rPr lang="en-US" b="1" dirty="0">
                <a:solidFill>
                  <a:srgbClr val="000000"/>
                </a:solidFill>
              </a:rPr>
              <a:t>open statements </a:t>
            </a:r>
            <a:r>
              <a:rPr lang="en-US" dirty="0">
                <a:solidFill>
                  <a:srgbClr val="000000"/>
                </a:solidFill>
              </a:rPr>
              <a:t>(default screen for </a:t>
            </a:r>
            <a:r>
              <a:rPr lang="en-US" dirty="0" smtClean="0">
                <a:solidFill>
                  <a:srgbClr val="000000"/>
                </a:solidFill>
              </a:rPr>
              <a:t>cardholders)</a:t>
            </a:r>
            <a:r>
              <a:rPr lang="en-US" dirty="0">
                <a:solidFill>
                  <a:srgbClr val="000000"/>
                </a:solidFill>
              </a:rPr>
              <a:t> </a:t>
            </a:r>
            <a:r>
              <a:rPr lang="en-US" dirty="0" smtClean="0">
                <a:solidFill>
                  <a:srgbClr val="000000"/>
                </a:solidFill>
              </a:rPr>
              <a:t>will become available when your company has reached the statement End Date</a:t>
            </a:r>
            <a:endParaRPr lang="en-US" dirty="0">
              <a:solidFill>
                <a:srgbClr val="000000"/>
              </a:solidFill>
            </a:endParaRPr>
          </a:p>
          <a:p>
            <a:pPr marL="628650" lvl="1" indent="-171450">
              <a:lnSpc>
                <a:spcPct val="150000"/>
              </a:lnSpc>
              <a:spcBef>
                <a:spcPct val="50000"/>
              </a:spcBef>
              <a:buFont typeface="Wingdings" panose="05000000000000000000" pitchFamily="2" charset="2"/>
              <a:buChar char="§"/>
            </a:pPr>
            <a:r>
              <a:rPr lang="en-US" dirty="0" smtClean="0">
                <a:solidFill>
                  <a:srgbClr val="000000"/>
                </a:solidFill>
              </a:rPr>
              <a:t>Finalize </a:t>
            </a:r>
            <a:r>
              <a:rPr lang="en-US" dirty="0">
                <a:solidFill>
                  <a:srgbClr val="000000"/>
                </a:solidFill>
              </a:rPr>
              <a:t>the statement during the review period</a:t>
            </a:r>
          </a:p>
        </p:txBody>
      </p:sp>
      <p:sp>
        <p:nvSpPr>
          <p:cNvPr id="15" name="Title 1"/>
          <p:cNvSpPr txBox="1">
            <a:spLocks/>
          </p:cNvSpPr>
          <p:nvPr>
            <p:custDataLst>
              <p:tags r:id="rId1"/>
            </p:custDataLst>
          </p:nvPr>
        </p:nvSpPr>
        <p:spPr>
          <a:xfrm>
            <a:off x="457200" y="228599"/>
            <a:ext cx="8229600" cy="863351"/>
          </a:xfrm>
          <a:prstGeom prst="rect">
            <a:avLst/>
          </a:prstGeom>
        </p:spPr>
        <p:txBody>
          <a:bodyPr/>
          <a:lstStyle>
            <a:lvl1pPr algn="l" rtl="0" eaLnBrk="0" fontAlgn="base" hangingPunct="0">
              <a:lnSpc>
                <a:spcPct val="105000"/>
              </a:lnSpc>
              <a:spcBef>
                <a:spcPct val="0"/>
              </a:spcBef>
              <a:spcAft>
                <a:spcPct val="0"/>
              </a:spcAft>
              <a:defRPr sz="3200">
                <a:solidFill>
                  <a:srgbClr val="BB0826"/>
                </a:solidFill>
                <a:latin typeface="+mj-lt"/>
                <a:ea typeface="ＭＳ Ｐゴシック"/>
                <a:cs typeface="ＭＳ Ｐゴシック"/>
              </a:defRPr>
            </a:lvl1pPr>
            <a:lvl2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2pPr>
            <a:lvl3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3pPr>
            <a:lvl4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4pPr>
            <a:lvl5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5pPr>
            <a:lvl6pPr marL="4572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6pPr>
            <a:lvl7pPr marL="9144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7pPr>
            <a:lvl8pPr marL="13716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8pPr>
            <a:lvl9pPr marL="18288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9pPr>
          </a:lstStyle>
          <a:p>
            <a:r>
              <a:rPr lang="en-US" kern="0" dirty="0" smtClean="0"/>
              <a:t>Cardholder home page</a:t>
            </a:r>
          </a:p>
          <a:p>
            <a:r>
              <a:rPr lang="en-US" sz="1800" kern="0" dirty="0" smtClean="0">
                <a:solidFill>
                  <a:srgbClr val="000000"/>
                </a:solidFill>
                <a:latin typeface="Verdana"/>
              </a:rPr>
              <a:t>Manage Statements – Review Open Statements</a:t>
            </a:r>
            <a:endParaRPr lang="en-US" sz="1800" kern="0" dirty="0">
              <a:solidFill>
                <a:srgbClr val="000000"/>
              </a:solidFill>
              <a:latin typeface="Verdana"/>
            </a:endParaRPr>
          </a:p>
        </p:txBody>
      </p:sp>
      <p:sp>
        <p:nvSpPr>
          <p:cNvPr id="16" name="TextBox 15"/>
          <p:cNvSpPr txBox="1"/>
          <p:nvPr>
            <p:custDataLst>
              <p:tags r:id="rId2"/>
            </p:custDataLst>
          </p:nvPr>
        </p:nvSpPr>
        <p:spPr>
          <a:xfrm>
            <a:off x="5676900" y="4343400"/>
            <a:ext cx="3124200" cy="1295400"/>
          </a:xfrm>
          <a:prstGeom prst="rect">
            <a:avLst/>
          </a:prstGeom>
          <a:solidFill>
            <a:sysClr val="window" lastClr="FFFFFF"/>
          </a:solidFill>
          <a:ln w="50800">
            <a:solidFill>
              <a:sysClr val="windowText" lastClr="000000"/>
            </a:solidFill>
            <a:miter lim="800000"/>
          </a:ln>
        </p:spPr>
        <p:txBody>
          <a:bodyPr wrap="square" lIns="182880" tIns="91440" bIns="91440">
            <a:noAutofit/>
          </a:bodyPr>
          <a:lstStyle/>
          <a:p>
            <a:pPr eaLnBrk="1" fontAlgn="auto" hangingPunct="1">
              <a:spcBef>
                <a:spcPts val="0"/>
              </a:spcBef>
              <a:spcAft>
                <a:spcPts val="0"/>
              </a:spcAft>
              <a:defRPr/>
            </a:pPr>
            <a:r>
              <a:rPr lang="en-US" sz="1400" kern="0" dirty="0" smtClean="0">
                <a:solidFill>
                  <a:prstClr val="black"/>
                </a:solidFill>
                <a:latin typeface="Verdana"/>
                <a:ea typeface="MS PGothic"/>
                <a:cs typeface="MS PGothic"/>
              </a:rPr>
              <a:t>The </a:t>
            </a:r>
            <a:r>
              <a:rPr lang="en-US" sz="1400" b="1" kern="0" dirty="0" smtClean="0">
                <a:solidFill>
                  <a:prstClr val="black"/>
                </a:solidFill>
                <a:latin typeface="Verdana"/>
                <a:ea typeface="MS PGothic"/>
                <a:cs typeface="MS PGothic"/>
              </a:rPr>
              <a:t>Statement Reviewed </a:t>
            </a:r>
            <a:r>
              <a:rPr lang="en-US" sz="1400" kern="0" dirty="0" smtClean="0">
                <a:solidFill>
                  <a:prstClr val="black"/>
                </a:solidFill>
                <a:latin typeface="Verdana"/>
                <a:ea typeface="MS PGothic"/>
                <a:cs typeface="MS PGothic"/>
              </a:rPr>
              <a:t>button (which submits the expense report to the Approver) will only be available in </a:t>
            </a:r>
            <a:r>
              <a:rPr lang="en-US" sz="1400" b="1" kern="0" dirty="0" smtClean="0">
                <a:solidFill>
                  <a:prstClr val="black"/>
                </a:solidFill>
                <a:latin typeface="Verdana"/>
                <a:ea typeface="MS PGothic"/>
                <a:cs typeface="MS PGothic"/>
              </a:rPr>
              <a:t>Review Open Statements</a:t>
            </a:r>
            <a:endParaRPr lang="en-US" sz="1800" kern="0" dirty="0" smtClean="0">
              <a:solidFill>
                <a:prstClr val="black"/>
              </a:solidFill>
              <a:latin typeface="Verdana"/>
              <a:ea typeface="MS PGothic"/>
              <a:cs typeface="MS PGothic"/>
            </a:endParaRPr>
          </a:p>
        </p:txBody>
      </p:sp>
      <p:cxnSp>
        <p:nvCxnSpPr>
          <p:cNvPr id="3" name="Straight Arrow Connector 2"/>
          <p:cNvCxnSpPr/>
          <p:nvPr/>
        </p:nvCxnSpPr>
        <p:spPr bwMode="auto">
          <a:xfrm flipH="1">
            <a:off x="2895600" y="5486400"/>
            <a:ext cx="2781300" cy="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11" name="Rectangle 10"/>
          <p:cNvSpPr/>
          <p:nvPr>
            <p:custDataLst>
              <p:tags r:id="rId3"/>
            </p:custDataLst>
          </p:nvPr>
        </p:nvSpPr>
        <p:spPr>
          <a:xfrm>
            <a:off x="517525" y="1790700"/>
            <a:ext cx="1082675" cy="271461"/>
          </a:xfrm>
          <a:prstGeom prst="rect">
            <a:avLst/>
          </a:prstGeom>
          <a:noFill/>
          <a:ln w="5715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2" name="Rectangle 1"/>
          <p:cNvSpPr/>
          <p:nvPr/>
        </p:nvSpPr>
        <p:spPr bwMode="auto">
          <a:xfrm>
            <a:off x="2286000" y="3962400"/>
            <a:ext cx="10668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ea typeface="MS PGothic" pitchFamily="34" charset="-128"/>
            </a:endParaRPr>
          </a:p>
        </p:txBody>
      </p:sp>
      <p:sp>
        <p:nvSpPr>
          <p:cNvPr id="12" name="Rectangle 11"/>
          <p:cNvSpPr/>
          <p:nvPr/>
        </p:nvSpPr>
        <p:spPr bwMode="auto">
          <a:xfrm>
            <a:off x="601662" y="2362200"/>
            <a:ext cx="914400" cy="114300"/>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a:defRPr/>
            </a:pPr>
            <a:endParaRPr lang="en-US">
              <a:ea typeface="MS PGothic" pitchFamily="34" charset="-128"/>
            </a:endParaRPr>
          </a:p>
        </p:txBody>
      </p:sp>
      <p:sp>
        <p:nvSpPr>
          <p:cNvPr id="13" name="Rectangle 12"/>
          <p:cNvSpPr/>
          <p:nvPr/>
        </p:nvSpPr>
        <p:spPr bwMode="auto">
          <a:xfrm>
            <a:off x="7162800" y="2146364"/>
            <a:ext cx="990600" cy="21107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ea typeface="MS PGothic" pitchFamily="34" charset="-128"/>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7599" y="2146363"/>
            <a:ext cx="642937" cy="137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1402385"/>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Manage Statements</a:t>
            </a:r>
            <a:r>
              <a:rPr lang="en-US" sz="2000" dirty="0" smtClean="0">
                <a:solidFill>
                  <a:schemeClr val="tx1"/>
                </a:solidFill>
                <a:latin typeface="+mn-lt"/>
              </a:rPr>
              <a:t/>
            </a:r>
            <a:br>
              <a:rPr lang="en-US" sz="2000" dirty="0" smtClean="0">
                <a:solidFill>
                  <a:schemeClr val="tx1"/>
                </a:solidFill>
                <a:latin typeface="+mn-lt"/>
              </a:rPr>
            </a:br>
            <a:r>
              <a:rPr lang="en-US" sz="1600" dirty="0" smtClean="0">
                <a:solidFill>
                  <a:schemeClr val="tx1"/>
                </a:solidFill>
                <a:latin typeface="+mn-lt"/>
              </a:rPr>
              <a:t>View Previous Statements – 13 month history</a:t>
            </a:r>
            <a:endParaRPr lang="en-US" sz="1600" dirty="0">
              <a:solidFill>
                <a:schemeClr val="tx1"/>
              </a:solidFill>
              <a:latin typeface="+mn-lt"/>
            </a:endParaRPr>
          </a:p>
        </p:txBody>
      </p:sp>
      <p:sp>
        <p:nvSpPr>
          <p:cNvPr id="8" name="Slide Number Placeholder 6"/>
          <p:cNvSpPr>
            <a:spLocks noGrp="1"/>
          </p:cNvSpPr>
          <p:nvPr>
            <p:ph type="sldNum" sz="quarter" idx="10"/>
          </p:nvPr>
        </p:nvSpPr>
        <p:spPr>
          <a:xfrm>
            <a:off x="8328025" y="6629400"/>
            <a:ext cx="815975" cy="228600"/>
          </a:xfrm>
          <a:noFill/>
        </p:spPr>
        <p:txBody>
          <a:bodyPr/>
          <a:lstStyle/>
          <a:p>
            <a:fld id="{28196B3C-AAB2-4EC6-8291-CD1C025E3C15}" type="slidenum">
              <a:rPr lang="en-US" smtClean="0">
                <a:ea typeface="ＭＳ Ｐゴシック"/>
                <a:cs typeface="ＭＳ Ｐゴシック"/>
              </a:rPr>
              <a:pPr/>
              <a:t>18</a:t>
            </a:fld>
            <a:endParaRPr lang="en-US" dirty="0" smtClean="0">
              <a:ea typeface="ＭＳ Ｐゴシック"/>
              <a:cs typeface="ＭＳ Ｐゴシック"/>
            </a:endParaRPr>
          </a:p>
        </p:txBody>
      </p:sp>
      <p:pic>
        <p:nvPicPr>
          <p:cNvPr id="12" name="Picture 2"/>
          <p:cNvPicPr>
            <a:picLocks noGrp="1" noChangeAspect="1" noChangeArrowheads="1"/>
          </p:cNvPicPr>
          <p:nvPr>
            <p:ph idx="1"/>
          </p:nvPr>
        </p:nvPicPr>
        <p:blipFill rotWithShape="1">
          <a:blip r:embed="rId6" cstate="print"/>
          <a:srcRect r="19091"/>
          <a:stretch/>
        </p:blipFill>
        <p:spPr bwMode="auto">
          <a:xfrm>
            <a:off x="457200" y="1380748"/>
            <a:ext cx="7467600" cy="4314929"/>
          </a:xfrm>
          <a:prstGeom prst="rect">
            <a:avLst/>
          </a:prstGeom>
          <a:noFill/>
          <a:ln w="9525">
            <a:solidFill>
              <a:schemeClr val="bg1">
                <a:lumMod val="50000"/>
              </a:schemeClr>
            </a:solidFill>
            <a:miter lim="800000"/>
            <a:headEnd/>
            <a:tailEnd/>
          </a:ln>
        </p:spPr>
      </p:pic>
      <p:sp>
        <p:nvSpPr>
          <p:cNvPr id="10" name="Oval 9"/>
          <p:cNvSpPr/>
          <p:nvPr>
            <p:custDataLst>
              <p:tags r:id="rId2"/>
            </p:custDataLst>
          </p:nvPr>
        </p:nvSpPr>
        <p:spPr>
          <a:xfrm>
            <a:off x="2552700" y="4781550"/>
            <a:ext cx="1600200" cy="381000"/>
          </a:xfrm>
          <a:prstGeom prst="ellipse">
            <a:avLst/>
          </a:prstGeom>
          <a:noFill/>
          <a:ln w="63500">
            <a:solidFill>
              <a:srgbClr val="688F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err="1" smtClean="0">
              <a:solidFill>
                <a:prstClr val="white"/>
              </a:solidFill>
            </a:endParaRPr>
          </a:p>
        </p:txBody>
      </p:sp>
      <p:sp>
        <p:nvSpPr>
          <p:cNvPr id="11" name="Rectangle 10"/>
          <p:cNvSpPr/>
          <p:nvPr>
            <p:custDataLst>
              <p:tags r:id="rId3"/>
            </p:custDataLst>
          </p:nvPr>
        </p:nvSpPr>
        <p:spPr>
          <a:xfrm>
            <a:off x="533400" y="3276600"/>
            <a:ext cx="1828800" cy="245436"/>
          </a:xfrm>
          <a:prstGeom prst="rect">
            <a:avLst/>
          </a:prstGeom>
          <a:noFill/>
          <a:ln w="7620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smtClean="0">
              <a:solidFill>
                <a:prstClr val="white"/>
              </a:solidFill>
            </a:endParaRPr>
          </a:p>
        </p:txBody>
      </p:sp>
      <p:sp>
        <p:nvSpPr>
          <p:cNvPr id="3" name="TextBox 2"/>
          <p:cNvSpPr txBox="1"/>
          <p:nvPr/>
        </p:nvSpPr>
        <p:spPr>
          <a:xfrm>
            <a:off x="609600" y="3600055"/>
            <a:ext cx="1371600" cy="120415"/>
          </a:xfrm>
          <a:prstGeom prst="rect">
            <a:avLst/>
          </a:prstGeom>
          <a:solidFill>
            <a:schemeClr val="bg1">
              <a:lumMod val="95000"/>
            </a:schemeClr>
          </a:solidFill>
          <a:ln>
            <a:noFill/>
          </a:ln>
        </p:spPr>
        <p:txBody>
          <a:bodyPr wrap="square" rtlCol="0">
            <a:spAutoFit/>
          </a:bodyPr>
          <a:lstStyle/>
          <a:p>
            <a:endParaRPr lang="en-US" dirty="0"/>
          </a:p>
        </p:txBody>
      </p:sp>
      <p:sp>
        <p:nvSpPr>
          <p:cNvPr id="5" name="Rectangle 4"/>
          <p:cNvSpPr/>
          <p:nvPr/>
        </p:nvSpPr>
        <p:spPr bwMode="auto">
          <a:xfrm>
            <a:off x="6781800" y="4276725"/>
            <a:ext cx="457200" cy="2286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626366"/>
              </a:solidFill>
              <a:effectLst/>
              <a:latin typeface="Verdana" pitchFamily="34" charset="0"/>
              <a:ea typeface="MS PGothic" pitchFamily="34" charset="-128"/>
            </a:endParaRPr>
          </a:p>
        </p:txBody>
      </p:sp>
      <p:sp>
        <p:nvSpPr>
          <p:cNvPr id="6" name="Rectangle 5"/>
          <p:cNvSpPr/>
          <p:nvPr/>
        </p:nvSpPr>
        <p:spPr bwMode="auto">
          <a:xfrm>
            <a:off x="6858000" y="3914775"/>
            <a:ext cx="3810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626366"/>
              </a:solidFill>
              <a:effectLst/>
              <a:latin typeface="Verdana" pitchFamily="34" charset="0"/>
              <a:ea typeface="MS PGothic" pitchFamily="34" charset="-128"/>
            </a:endParaRPr>
          </a:p>
        </p:txBody>
      </p:sp>
      <p:sp>
        <p:nvSpPr>
          <p:cNvPr id="7" name="Rectangle 6"/>
          <p:cNvSpPr/>
          <p:nvPr/>
        </p:nvSpPr>
        <p:spPr bwMode="auto">
          <a:xfrm>
            <a:off x="6934200" y="4505325"/>
            <a:ext cx="304800" cy="2190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626366"/>
              </a:solidFill>
              <a:effectLst/>
              <a:latin typeface="Verdana" pitchFamily="34" charset="0"/>
              <a:ea typeface="MS PGothic" pitchFamily="34" charset="-128"/>
            </a:endParaRPr>
          </a:p>
        </p:txBody>
      </p:sp>
    </p:spTree>
    <p:extLst>
      <p:ext uri="{BB962C8B-B14F-4D97-AF65-F5344CB8AC3E}">
        <p14:creationId xmlns:p14="http://schemas.microsoft.com/office/powerpoint/2010/main" val="25096883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026"/>
          <p:cNvSpPr txBox="1">
            <a:spLocks noChangeArrowheads="1"/>
          </p:cNvSpPr>
          <p:nvPr/>
        </p:nvSpPr>
        <p:spPr bwMode="auto">
          <a:xfrm>
            <a:off x="228600" y="1295400"/>
            <a:ext cx="184150" cy="461963"/>
          </a:xfrm>
          <a:prstGeom prst="rect">
            <a:avLst/>
          </a:prstGeom>
          <a:noFill/>
          <a:ln w="9525">
            <a:noFill/>
            <a:miter lim="800000"/>
            <a:headEnd/>
            <a:tailEnd/>
          </a:ln>
        </p:spPr>
        <p:txBody>
          <a:bodyPr wrap="none">
            <a:spAutoFit/>
          </a:bodyPr>
          <a:lstStyle/>
          <a:p>
            <a:pPr eaLnBrk="0" hangingPunct="0">
              <a:spcBef>
                <a:spcPct val="50000"/>
              </a:spcBef>
            </a:pPr>
            <a:endParaRPr lang="en-US" sz="2400">
              <a:solidFill>
                <a:schemeClr val="tx1"/>
              </a:solidFill>
              <a:latin typeface="Times New Roman" pitchFamily="18" charset="0"/>
            </a:endParaRPr>
          </a:p>
        </p:txBody>
      </p:sp>
      <p:sp>
        <p:nvSpPr>
          <p:cNvPr id="32771" name="Text Box 1027"/>
          <p:cNvSpPr txBox="1">
            <a:spLocks noChangeArrowheads="1"/>
          </p:cNvSpPr>
          <p:nvPr/>
        </p:nvSpPr>
        <p:spPr bwMode="auto">
          <a:xfrm>
            <a:off x="-76200" y="6032500"/>
            <a:ext cx="9124950" cy="707886"/>
          </a:xfrm>
          <a:prstGeom prst="rect">
            <a:avLst/>
          </a:prstGeom>
          <a:noFill/>
          <a:ln w="9525">
            <a:noFill/>
            <a:miter lim="800000"/>
            <a:headEnd/>
            <a:tailEnd/>
          </a:ln>
        </p:spPr>
        <p:txBody>
          <a:bodyPr wrap="square">
            <a:spAutoFit/>
          </a:bodyPr>
          <a:lstStyle/>
          <a:p>
            <a:pPr marL="742950" lvl="1" indent="-285750" eaLnBrk="0" hangingPunct="0">
              <a:spcBef>
                <a:spcPct val="50000"/>
              </a:spcBef>
              <a:buFont typeface="Wingdings" panose="05000000000000000000" pitchFamily="2" charset="2"/>
              <a:buChar char="§"/>
            </a:pPr>
            <a:r>
              <a:rPr lang="en-US" dirty="0" smtClean="0">
                <a:solidFill>
                  <a:schemeClr val="tx1"/>
                </a:solidFill>
              </a:rPr>
              <a:t>Transactions appear </a:t>
            </a:r>
            <a:r>
              <a:rPr lang="en-US" dirty="0">
                <a:solidFill>
                  <a:schemeClr val="tx1"/>
                </a:solidFill>
              </a:rPr>
              <a:t>on your statement as they are posted through the </a:t>
            </a:r>
            <a:r>
              <a:rPr lang="en-US" dirty="0" smtClean="0">
                <a:solidFill>
                  <a:schemeClr val="tx1"/>
                </a:solidFill>
              </a:rPr>
              <a:t>system</a:t>
            </a:r>
          </a:p>
          <a:p>
            <a:pPr marL="742950" lvl="1" indent="-285750" eaLnBrk="0" hangingPunct="0">
              <a:spcBef>
                <a:spcPct val="50000"/>
              </a:spcBef>
              <a:buFont typeface="Wingdings" panose="05000000000000000000" pitchFamily="2" charset="2"/>
              <a:buChar char="§"/>
            </a:pPr>
            <a:r>
              <a:rPr lang="en-US" dirty="0" smtClean="0">
                <a:solidFill>
                  <a:schemeClr val="tx1"/>
                </a:solidFill>
              </a:rPr>
              <a:t>To view Real-Time Authorizations, click on the View Pending Charges link</a:t>
            </a:r>
            <a:endParaRPr lang="en-US" dirty="0">
              <a:solidFill>
                <a:schemeClr val="tx1"/>
              </a:solidFill>
            </a:endParaRPr>
          </a:p>
        </p:txBody>
      </p:sp>
      <p:sp>
        <p:nvSpPr>
          <p:cNvPr id="32772" name="AutoShape 1028"/>
          <p:cNvSpPr>
            <a:spLocks noChangeArrowheads="1"/>
          </p:cNvSpPr>
          <p:nvPr/>
        </p:nvSpPr>
        <p:spPr bwMode="auto">
          <a:xfrm>
            <a:off x="468313" y="5792788"/>
            <a:ext cx="204787" cy="479425"/>
          </a:xfrm>
          <a:prstGeom prst="roundRect">
            <a:avLst>
              <a:gd name="adj" fmla="val 16667"/>
            </a:avLst>
          </a:prstGeom>
          <a:noFill/>
          <a:ln w="9525">
            <a:noFill/>
            <a:round/>
            <a:headEnd/>
            <a:tailEnd/>
          </a:ln>
        </p:spPr>
        <p:txBody>
          <a:bodyPr wrap="none" anchor="ctr">
            <a:spAutoFit/>
          </a:bodyPr>
          <a:lstStyle/>
          <a:p>
            <a:pPr eaLnBrk="0" hangingPunct="0">
              <a:spcBef>
                <a:spcPct val="50000"/>
              </a:spcBef>
            </a:pPr>
            <a:endParaRPr lang="en-US" sz="2400">
              <a:solidFill>
                <a:schemeClr val="tx1"/>
              </a:solidFill>
              <a:latin typeface="Times New Roman" pitchFamily="18" charset="0"/>
            </a:endParaRPr>
          </a:p>
        </p:txBody>
      </p:sp>
      <p:sp>
        <p:nvSpPr>
          <p:cNvPr id="32774" name="Slide Number Placeholder 7"/>
          <p:cNvSpPr>
            <a:spLocks noGrp="1"/>
          </p:cNvSpPr>
          <p:nvPr>
            <p:ph type="sldNum" sz="quarter" idx="10"/>
          </p:nvPr>
        </p:nvSpPr>
        <p:spPr>
          <a:noFill/>
        </p:spPr>
        <p:txBody>
          <a:bodyPr/>
          <a:lstStyle/>
          <a:p>
            <a:fld id="{8B4DD46C-366F-447A-AF65-BBBB6D9A95D9}" type="slidenum">
              <a:rPr lang="en-US" smtClean="0">
                <a:ea typeface="ＭＳ Ｐゴシック"/>
                <a:cs typeface="ＭＳ Ｐゴシック"/>
              </a:rPr>
              <a:pPr/>
              <a:t>19</a:t>
            </a:fld>
            <a:endParaRPr lang="en-US" smtClean="0">
              <a:ea typeface="ＭＳ Ｐゴシック"/>
              <a:cs typeface="ＭＳ Ｐゴシック"/>
            </a:endParaRPr>
          </a:p>
        </p:txBody>
      </p:sp>
      <p:sp>
        <p:nvSpPr>
          <p:cNvPr id="12" name="Title 1"/>
          <p:cNvSpPr txBox="1">
            <a:spLocks/>
          </p:cNvSpPr>
          <p:nvPr>
            <p:custDataLst>
              <p:tags r:id="rId1"/>
            </p:custDataLst>
          </p:nvPr>
        </p:nvSpPr>
        <p:spPr>
          <a:xfrm>
            <a:off x="457200" y="274638"/>
            <a:ext cx="8229600" cy="1143000"/>
          </a:xfrm>
          <a:prstGeom prst="rect">
            <a:avLst/>
          </a:prstGeom>
        </p:spPr>
        <p:txBody>
          <a:bodyPr/>
          <a:lstStyle>
            <a:lvl1pPr algn="l" rtl="0" eaLnBrk="0" fontAlgn="base" hangingPunct="0">
              <a:lnSpc>
                <a:spcPct val="105000"/>
              </a:lnSpc>
              <a:spcBef>
                <a:spcPct val="0"/>
              </a:spcBef>
              <a:spcAft>
                <a:spcPct val="0"/>
              </a:spcAft>
              <a:defRPr sz="3200">
                <a:solidFill>
                  <a:srgbClr val="BB0826"/>
                </a:solidFill>
                <a:latin typeface="+mj-lt"/>
                <a:ea typeface="ＭＳ Ｐゴシック"/>
                <a:cs typeface="ＭＳ Ｐゴシック"/>
              </a:defRPr>
            </a:lvl1pPr>
            <a:lvl2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2pPr>
            <a:lvl3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3pPr>
            <a:lvl4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4pPr>
            <a:lvl5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5pPr>
            <a:lvl6pPr marL="4572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6pPr>
            <a:lvl7pPr marL="9144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7pPr>
            <a:lvl8pPr marL="13716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8pPr>
            <a:lvl9pPr marL="18288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9pPr>
          </a:lstStyle>
          <a:p>
            <a:r>
              <a:rPr lang="en-US" kern="0" dirty="0" smtClean="0"/>
              <a:t>Manage Statements</a:t>
            </a:r>
            <a:r>
              <a:rPr lang="en-US" sz="2000" kern="0" dirty="0" smtClean="0">
                <a:solidFill>
                  <a:schemeClr val="tx1"/>
                </a:solidFill>
                <a:latin typeface="+mn-lt"/>
              </a:rPr>
              <a:t/>
            </a:r>
            <a:br>
              <a:rPr lang="en-US" sz="2000" kern="0" dirty="0" smtClean="0">
                <a:solidFill>
                  <a:schemeClr val="tx1"/>
                </a:solidFill>
                <a:latin typeface="+mn-lt"/>
              </a:rPr>
            </a:br>
            <a:r>
              <a:rPr lang="en-US" sz="1600" kern="0" dirty="0" smtClean="0">
                <a:solidFill>
                  <a:schemeClr val="tx1"/>
                </a:solidFill>
                <a:latin typeface="+mn-lt"/>
              </a:rPr>
              <a:t>View Cycle-to-Date Transactions</a:t>
            </a:r>
            <a:endParaRPr lang="en-US" sz="1600" kern="0" dirty="0">
              <a:solidFill>
                <a:schemeClr val="tx1"/>
              </a:solidFill>
              <a:latin typeface="+mn-lt"/>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679" y="1252095"/>
            <a:ext cx="8300642" cy="4672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custDataLst>
              <p:tags r:id="rId2"/>
            </p:custDataLst>
          </p:nvPr>
        </p:nvSpPr>
        <p:spPr>
          <a:xfrm>
            <a:off x="556529" y="1645444"/>
            <a:ext cx="1032118" cy="223837"/>
          </a:xfrm>
          <a:prstGeom prst="rect">
            <a:avLst/>
          </a:prstGeom>
          <a:noFill/>
          <a:ln w="5715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custDataLst>
              <p:tags r:id="rId3"/>
            </p:custDataLst>
          </p:nvPr>
        </p:nvSpPr>
        <p:spPr>
          <a:xfrm>
            <a:off x="7086600" y="2209800"/>
            <a:ext cx="1447800" cy="447675"/>
          </a:xfrm>
          <a:prstGeom prst="ellipse">
            <a:avLst/>
          </a:prstGeom>
          <a:noFill/>
          <a:ln w="63500">
            <a:solidFill>
              <a:srgbClr val="688F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err="1" smtClean="0">
              <a:solidFill>
                <a:prstClr val="white"/>
              </a:solidFill>
            </a:endParaRPr>
          </a:p>
        </p:txBody>
      </p:sp>
      <p:sp>
        <p:nvSpPr>
          <p:cNvPr id="2" name="Rectangle 1"/>
          <p:cNvSpPr/>
          <p:nvPr/>
        </p:nvSpPr>
        <p:spPr bwMode="auto">
          <a:xfrm>
            <a:off x="2057400" y="2819400"/>
            <a:ext cx="8382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626366"/>
              </a:solidFill>
              <a:effectLst/>
              <a:latin typeface="Verdana" pitchFamily="34" charset="0"/>
              <a:ea typeface="MS PGothic" pitchFamily="34" charset="-128"/>
            </a:endParaRPr>
          </a:p>
        </p:txBody>
      </p:sp>
    </p:spTree>
    <p:extLst>
      <p:ext uri="{BB962C8B-B14F-4D97-AF65-F5344CB8AC3E}">
        <p14:creationId xmlns:p14="http://schemas.microsoft.com/office/powerpoint/2010/main" val="537093845"/>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34975" y="187325"/>
            <a:ext cx="8556625" cy="1108075"/>
          </a:xfrm>
        </p:spPr>
        <p:txBody>
          <a:bodyPr/>
          <a:lstStyle/>
          <a:p>
            <a:pPr eaLnBrk="1" hangingPunct="1"/>
            <a:r>
              <a:rPr lang="en-US" smtClean="0"/>
              <a:t>Commercial Card Expense Reporting (CCER)</a:t>
            </a:r>
          </a:p>
        </p:txBody>
      </p:sp>
      <p:sp>
        <p:nvSpPr>
          <p:cNvPr id="15363" name="Rectangle 3"/>
          <p:cNvSpPr>
            <a:spLocks noGrp="1" noChangeArrowheads="1"/>
          </p:cNvSpPr>
          <p:nvPr>
            <p:ph idx="1"/>
          </p:nvPr>
        </p:nvSpPr>
        <p:spPr>
          <a:xfrm>
            <a:off x="609600" y="1219200"/>
            <a:ext cx="7848600" cy="5334000"/>
          </a:xfrm>
        </p:spPr>
        <p:txBody>
          <a:bodyPr/>
          <a:lstStyle/>
          <a:p>
            <a:pPr eaLnBrk="1" hangingPunct="1">
              <a:lnSpc>
                <a:spcPct val="110000"/>
              </a:lnSpc>
              <a:buFont typeface="Wingdings" pitchFamily="2" charset="2"/>
              <a:buNone/>
            </a:pPr>
            <a:r>
              <a:rPr lang="en-US" sz="1800" dirty="0" smtClean="0">
                <a:solidFill>
                  <a:srgbClr val="BB0826"/>
                </a:solidFill>
              </a:rPr>
              <a:t>What is it?</a:t>
            </a:r>
          </a:p>
          <a:p>
            <a:pPr eaLnBrk="1" hangingPunct="1">
              <a:lnSpc>
                <a:spcPct val="110000"/>
              </a:lnSpc>
            </a:pPr>
            <a:r>
              <a:rPr lang="en-US" sz="1600" dirty="0" smtClean="0"/>
              <a:t>CCER is an internet reporting solution that allows on-line access to your card transactions at any time, from any location. It is accessed via Wells Fargo’s secure </a:t>
            </a:r>
            <a:r>
              <a:rPr lang="en-US" sz="1600" i="1" dirty="0"/>
              <a:t>Commercial Electronic Office</a:t>
            </a:r>
            <a:r>
              <a:rPr lang="en-US" sz="1600" i="1" baseline="30000" dirty="0"/>
              <a:t>®</a:t>
            </a:r>
            <a:r>
              <a:rPr lang="en-US" sz="1600" i="1" dirty="0"/>
              <a:t> </a:t>
            </a:r>
            <a:r>
              <a:rPr lang="en-US" sz="1600" dirty="0"/>
              <a:t>(</a:t>
            </a:r>
            <a:r>
              <a:rPr lang="en-US" sz="1600" i="1" dirty="0"/>
              <a:t>CEO</a:t>
            </a:r>
            <a:r>
              <a:rPr lang="en-US" sz="1600" i="1" baseline="30000" dirty="0"/>
              <a:t>®</a:t>
            </a:r>
            <a:r>
              <a:rPr lang="en-US" sz="1600" dirty="0"/>
              <a:t>) </a:t>
            </a:r>
            <a:r>
              <a:rPr lang="en-US" sz="1600" dirty="0" smtClean="0"/>
              <a:t>portal.</a:t>
            </a:r>
          </a:p>
          <a:p>
            <a:pPr eaLnBrk="1" hangingPunct="1">
              <a:lnSpc>
                <a:spcPct val="110000"/>
              </a:lnSpc>
            </a:pPr>
            <a:endParaRPr lang="en-US" sz="1000" dirty="0" smtClean="0"/>
          </a:p>
          <a:p>
            <a:pPr eaLnBrk="1" hangingPunct="1">
              <a:lnSpc>
                <a:spcPct val="110000"/>
              </a:lnSpc>
              <a:buFont typeface="Wingdings" pitchFamily="2" charset="2"/>
              <a:buNone/>
            </a:pPr>
            <a:r>
              <a:rPr lang="en-US" sz="1800" dirty="0" smtClean="0">
                <a:solidFill>
                  <a:srgbClr val="BB0826"/>
                </a:solidFill>
              </a:rPr>
              <a:t>Cardholders can:</a:t>
            </a:r>
          </a:p>
          <a:p>
            <a:pPr eaLnBrk="1" hangingPunct="1">
              <a:lnSpc>
                <a:spcPct val="110000"/>
              </a:lnSpc>
            </a:pPr>
            <a:r>
              <a:rPr lang="en-US" sz="1600" dirty="0" smtClean="0"/>
              <a:t>Review/reclassify transactions</a:t>
            </a:r>
          </a:p>
          <a:p>
            <a:pPr eaLnBrk="1" hangingPunct="1">
              <a:lnSpc>
                <a:spcPct val="110000"/>
              </a:lnSpc>
            </a:pPr>
            <a:r>
              <a:rPr lang="en-US" sz="1600" dirty="0" smtClean="0"/>
              <a:t>Input a business description for all transactions</a:t>
            </a:r>
          </a:p>
          <a:p>
            <a:pPr eaLnBrk="1" hangingPunct="1">
              <a:lnSpc>
                <a:spcPct val="110000"/>
              </a:lnSpc>
            </a:pPr>
            <a:r>
              <a:rPr lang="en-US" sz="1600" dirty="0" smtClean="0"/>
              <a:t>Split transactions</a:t>
            </a:r>
          </a:p>
          <a:p>
            <a:pPr eaLnBrk="1" hangingPunct="1">
              <a:lnSpc>
                <a:spcPct val="110000"/>
              </a:lnSpc>
            </a:pPr>
            <a:endParaRPr lang="en-US" sz="1200" dirty="0" smtClean="0"/>
          </a:p>
          <a:p>
            <a:pPr eaLnBrk="1" hangingPunct="1">
              <a:lnSpc>
                <a:spcPct val="110000"/>
              </a:lnSpc>
              <a:buFont typeface="Wingdings" pitchFamily="2" charset="2"/>
              <a:buNone/>
            </a:pPr>
            <a:r>
              <a:rPr lang="en-US" sz="1800" dirty="0" smtClean="0">
                <a:solidFill>
                  <a:srgbClr val="BB0826"/>
                </a:solidFill>
              </a:rPr>
              <a:t>Approvers can:</a:t>
            </a:r>
          </a:p>
          <a:p>
            <a:pPr eaLnBrk="1" hangingPunct="1">
              <a:lnSpc>
                <a:spcPct val="110000"/>
              </a:lnSpc>
            </a:pPr>
            <a:r>
              <a:rPr lang="en-US" sz="1600" dirty="0" smtClean="0"/>
              <a:t>Review/approve cardholder statements </a:t>
            </a:r>
          </a:p>
          <a:p>
            <a:pPr eaLnBrk="1" hangingPunct="1">
              <a:lnSpc>
                <a:spcPct val="110000"/>
              </a:lnSpc>
            </a:pPr>
            <a:r>
              <a:rPr lang="en-US" sz="1600" dirty="0" smtClean="0"/>
              <a:t>View statement summary reports</a:t>
            </a:r>
          </a:p>
        </p:txBody>
      </p:sp>
      <p:sp>
        <p:nvSpPr>
          <p:cNvPr id="15364" name="Slide Number Placeholder 3"/>
          <p:cNvSpPr>
            <a:spLocks noGrp="1"/>
          </p:cNvSpPr>
          <p:nvPr>
            <p:ph type="sldNum" sz="quarter" idx="10"/>
          </p:nvPr>
        </p:nvSpPr>
        <p:spPr>
          <a:noFill/>
        </p:spPr>
        <p:txBody>
          <a:bodyPr/>
          <a:lstStyle/>
          <a:p>
            <a:fld id="{1E509471-B0B1-4E0A-A4FA-6D32F8774529}" type="slidenum">
              <a:rPr lang="en-US" smtClean="0">
                <a:solidFill>
                  <a:srgbClr val="000000"/>
                </a:solidFill>
                <a:ea typeface="ＭＳ Ｐゴシック"/>
                <a:cs typeface="ＭＳ Ｐゴシック"/>
              </a:rPr>
              <a:pPr/>
              <a:t>2</a:t>
            </a:fld>
            <a:endParaRPr lang="en-US" dirty="0" smtClean="0">
              <a:solidFill>
                <a:srgbClr val="000000"/>
              </a:solidFill>
              <a:ea typeface="ＭＳ Ｐゴシック"/>
              <a:cs typeface="ＭＳ Ｐゴシック"/>
            </a:endParaRPr>
          </a:p>
        </p:txBody>
      </p:sp>
    </p:spTree>
    <p:extLst>
      <p:ext uri="{BB962C8B-B14F-4D97-AF65-F5344CB8AC3E}">
        <p14:creationId xmlns:p14="http://schemas.microsoft.com/office/powerpoint/2010/main" val="76256353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 y="183721"/>
            <a:ext cx="5303520" cy="2749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2" name="Text Box 5"/>
          <p:cNvSpPr txBox="1">
            <a:spLocks noChangeArrowheads="1"/>
          </p:cNvSpPr>
          <p:nvPr/>
        </p:nvSpPr>
        <p:spPr bwMode="auto">
          <a:xfrm>
            <a:off x="5791200" y="819727"/>
            <a:ext cx="2443298" cy="1323439"/>
          </a:xfrm>
          <a:prstGeom prst="rect">
            <a:avLst/>
          </a:prstGeom>
          <a:noFill/>
          <a:ln w="9525">
            <a:noFill/>
            <a:miter lim="800000"/>
            <a:headEnd/>
            <a:tailEnd/>
          </a:ln>
        </p:spPr>
        <p:txBody>
          <a:bodyPr wrap="none">
            <a:spAutoFit/>
          </a:bodyPr>
          <a:lstStyle/>
          <a:p>
            <a:pPr eaLnBrk="0" hangingPunct="0"/>
            <a:r>
              <a:rPr lang="en-US" dirty="0">
                <a:solidFill>
                  <a:srgbClr val="000000"/>
                </a:solidFill>
              </a:rPr>
              <a:t>If a vendor transmits</a:t>
            </a:r>
          </a:p>
          <a:p>
            <a:pPr eaLnBrk="0" hangingPunct="0"/>
            <a:r>
              <a:rPr lang="en-US" dirty="0">
                <a:solidFill>
                  <a:srgbClr val="000000"/>
                </a:solidFill>
              </a:rPr>
              <a:t>additional details with</a:t>
            </a:r>
          </a:p>
          <a:p>
            <a:pPr eaLnBrk="0" hangingPunct="0"/>
            <a:r>
              <a:rPr lang="en-US" dirty="0">
                <a:solidFill>
                  <a:srgbClr val="000000"/>
                </a:solidFill>
              </a:rPr>
              <a:t>the transaction, the</a:t>
            </a:r>
          </a:p>
          <a:p>
            <a:pPr eaLnBrk="0" hangingPunct="0"/>
            <a:r>
              <a:rPr lang="en-US" dirty="0">
                <a:solidFill>
                  <a:srgbClr val="000000"/>
                </a:solidFill>
              </a:rPr>
              <a:t>merchant name is</a:t>
            </a:r>
          </a:p>
          <a:p>
            <a:pPr eaLnBrk="0" hangingPunct="0"/>
            <a:r>
              <a:rPr lang="en-US" dirty="0">
                <a:solidFill>
                  <a:srgbClr val="000000"/>
                </a:solidFill>
              </a:rPr>
              <a:t>red and underlined</a:t>
            </a:r>
            <a:endParaRPr lang="en-US" dirty="0">
              <a:solidFill>
                <a:srgbClr val="000000"/>
              </a:solidFill>
              <a:latin typeface="Arial" pitchFamily="34" charset="0"/>
            </a:endParaRPr>
          </a:p>
        </p:txBody>
      </p:sp>
      <p:sp>
        <p:nvSpPr>
          <p:cNvPr id="35843" name="Text Box 6"/>
          <p:cNvSpPr txBox="1">
            <a:spLocks noChangeArrowheads="1"/>
          </p:cNvSpPr>
          <p:nvPr/>
        </p:nvSpPr>
        <p:spPr bwMode="auto">
          <a:xfrm>
            <a:off x="4524376" y="3051750"/>
            <a:ext cx="2927349" cy="584775"/>
          </a:xfrm>
          <a:prstGeom prst="rect">
            <a:avLst/>
          </a:prstGeom>
          <a:noFill/>
          <a:ln w="9525">
            <a:noFill/>
            <a:miter lim="800000"/>
            <a:headEnd/>
            <a:tailEnd/>
          </a:ln>
        </p:spPr>
        <p:txBody>
          <a:bodyPr wrap="square">
            <a:spAutoFit/>
          </a:bodyPr>
          <a:lstStyle/>
          <a:p>
            <a:pPr eaLnBrk="0" hangingPunct="0"/>
            <a:r>
              <a:rPr lang="en-US" dirty="0">
                <a:solidFill>
                  <a:srgbClr val="000000"/>
                </a:solidFill>
              </a:rPr>
              <a:t>Select the merchant name to access the detail screen</a:t>
            </a:r>
          </a:p>
        </p:txBody>
      </p:sp>
      <p:sp>
        <p:nvSpPr>
          <p:cNvPr id="35844" name="Slide Number Placeholder 6"/>
          <p:cNvSpPr>
            <a:spLocks noGrp="1"/>
          </p:cNvSpPr>
          <p:nvPr>
            <p:ph type="sldNum" sz="quarter" idx="10"/>
          </p:nvPr>
        </p:nvSpPr>
        <p:spPr>
          <a:noFill/>
        </p:spPr>
        <p:txBody>
          <a:bodyPr/>
          <a:lstStyle/>
          <a:p>
            <a:fld id="{2FFD1F72-E93F-4B93-BD06-B8FE93474E00}" type="slidenum">
              <a:rPr lang="en-US" smtClean="0">
                <a:solidFill>
                  <a:srgbClr val="000000"/>
                </a:solidFill>
                <a:ea typeface="ＭＳ Ｐゴシック"/>
                <a:cs typeface="ＭＳ Ｐゴシック"/>
              </a:rPr>
              <a:pPr/>
              <a:t>20</a:t>
            </a:fld>
            <a:endParaRPr lang="en-US" smtClean="0">
              <a:solidFill>
                <a:srgbClr val="000000"/>
              </a:solidFill>
              <a:ea typeface="ＭＳ Ｐゴシック"/>
              <a:cs typeface="ＭＳ Ｐゴシック"/>
            </a:endParaRPr>
          </a:p>
        </p:txBody>
      </p:sp>
      <p:pic>
        <p:nvPicPr>
          <p:cNvPr id="35846" name="Picture 7"/>
          <p:cNvPicPr>
            <a:picLocks noChangeAspect="1" noChangeArrowheads="1"/>
          </p:cNvPicPr>
          <p:nvPr/>
        </p:nvPicPr>
        <p:blipFill>
          <a:blip r:embed="rId3" cstate="print"/>
          <a:srcRect/>
          <a:stretch>
            <a:fillRect/>
          </a:stretch>
        </p:blipFill>
        <p:spPr bwMode="auto">
          <a:xfrm>
            <a:off x="4495800" y="3810000"/>
            <a:ext cx="4419600" cy="2630488"/>
          </a:xfrm>
          <a:prstGeom prst="rect">
            <a:avLst/>
          </a:prstGeom>
          <a:noFill/>
          <a:ln w="9525">
            <a:noFill/>
            <a:miter lim="800000"/>
            <a:headEnd/>
            <a:tailEnd/>
          </a:ln>
        </p:spPr>
      </p:pic>
      <p:pic>
        <p:nvPicPr>
          <p:cNvPr id="35847" name="Picture 8"/>
          <p:cNvPicPr>
            <a:picLocks noChangeAspect="1" noChangeArrowheads="1"/>
          </p:cNvPicPr>
          <p:nvPr/>
        </p:nvPicPr>
        <p:blipFill>
          <a:blip r:embed="rId4" cstate="print"/>
          <a:srcRect/>
          <a:stretch>
            <a:fillRect/>
          </a:stretch>
        </p:blipFill>
        <p:spPr bwMode="auto">
          <a:xfrm>
            <a:off x="228600" y="3810000"/>
            <a:ext cx="4064000" cy="2286000"/>
          </a:xfrm>
          <a:prstGeom prst="rect">
            <a:avLst/>
          </a:prstGeom>
          <a:noFill/>
          <a:ln w="9525">
            <a:noFill/>
            <a:miter lim="800000"/>
            <a:headEnd/>
            <a:tailEnd/>
          </a:ln>
        </p:spPr>
      </p:pic>
      <p:sp>
        <p:nvSpPr>
          <p:cNvPr id="35848" name="Line 4"/>
          <p:cNvSpPr>
            <a:spLocks noChangeShapeType="1"/>
          </p:cNvSpPr>
          <p:nvPr/>
        </p:nvSpPr>
        <p:spPr bwMode="auto">
          <a:xfrm>
            <a:off x="2886074" y="2286000"/>
            <a:ext cx="1609725" cy="1524000"/>
          </a:xfrm>
          <a:prstGeom prst="line">
            <a:avLst/>
          </a:prstGeom>
          <a:noFill/>
          <a:ln w="19050">
            <a:solidFill>
              <a:schemeClr val="tx1"/>
            </a:solidFill>
            <a:round/>
            <a:headEnd/>
            <a:tailEnd type="triangle" w="med" len="med"/>
          </a:ln>
        </p:spPr>
        <p:txBody>
          <a:bodyPr wrap="square">
            <a:spAutoFit/>
          </a:bodyPr>
          <a:lstStyle/>
          <a:p>
            <a:endParaRPr lang="en-US"/>
          </a:p>
        </p:txBody>
      </p:sp>
      <p:sp>
        <p:nvSpPr>
          <p:cNvPr id="35849" name="Line 4"/>
          <p:cNvSpPr>
            <a:spLocks noChangeShapeType="1"/>
          </p:cNvSpPr>
          <p:nvPr/>
        </p:nvSpPr>
        <p:spPr bwMode="auto">
          <a:xfrm flipH="1">
            <a:off x="1752600" y="1371600"/>
            <a:ext cx="711200" cy="2438400"/>
          </a:xfrm>
          <a:prstGeom prst="line">
            <a:avLst/>
          </a:prstGeom>
          <a:noFill/>
          <a:ln w="19050">
            <a:solidFill>
              <a:schemeClr val="tx1"/>
            </a:solidFill>
            <a:round/>
            <a:headEnd/>
            <a:tailEnd type="triangle" w="med" len="med"/>
          </a:ln>
        </p:spPr>
        <p:txBody>
          <a:bodyPr wrap="square">
            <a:spAutoFit/>
          </a:bodyPr>
          <a:lstStyle/>
          <a:p>
            <a:endParaRPr lang="en-US"/>
          </a:p>
        </p:txBody>
      </p:sp>
      <p:sp>
        <p:nvSpPr>
          <p:cNvPr id="2" name="Rectangle 1"/>
          <p:cNvSpPr/>
          <p:nvPr/>
        </p:nvSpPr>
        <p:spPr bwMode="auto">
          <a:xfrm>
            <a:off x="990600" y="183721"/>
            <a:ext cx="1270000" cy="19727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626366"/>
              </a:solidFill>
              <a:effectLst/>
              <a:latin typeface="Verdana" pitchFamily="34" charset="0"/>
              <a:ea typeface="MS PGothic" pitchFamily="34" charset="-128"/>
            </a:endParaRPr>
          </a:p>
        </p:txBody>
      </p:sp>
    </p:spTree>
    <p:extLst>
      <p:ext uri="{BB962C8B-B14F-4D97-AF65-F5344CB8AC3E}">
        <p14:creationId xmlns:p14="http://schemas.microsoft.com/office/powerpoint/2010/main" val="389851279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228600" y="5181600"/>
            <a:ext cx="8991600" cy="1431161"/>
          </a:xfrm>
          <a:prstGeom prst="rect">
            <a:avLst/>
          </a:prstGeom>
          <a:noFill/>
          <a:ln w="9525">
            <a:noFill/>
            <a:miter lim="800000"/>
            <a:headEnd/>
            <a:tailEnd/>
          </a:ln>
        </p:spPr>
        <p:txBody>
          <a:bodyPr>
            <a:spAutoFit/>
          </a:bodyPr>
          <a:lstStyle/>
          <a:p>
            <a:pPr eaLnBrk="0" hangingPunct="0"/>
            <a:r>
              <a:rPr lang="en-US" sz="2300" dirty="0">
                <a:solidFill>
                  <a:srgbClr val="000000"/>
                </a:solidFill>
              </a:rPr>
              <a:t>  </a:t>
            </a:r>
            <a:r>
              <a:rPr lang="en-US" sz="1800" b="1" dirty="0">
                <a:solidFill>
                  <a:srgbClr val="000000"/>
                </a:solidFill>
              </a:rPr>
              <a:t>Available functionality includes:  </a:t>
            </a:r>
          </a:p>
          <a:p>
            <a:pPr lvl="1" eaLnBrk="0" hangingPunct="0">
              <a:buClr>
                <a:srgbClr val="000000"/>
              </a:buClr>
              <a:buFont typeface="Wingdings" pitchFamily="2" charset="2"/>
              <a:buChar char="§"/>
            </a:pPr>
            <a:r>
              <a:rPr lang="en-US" dirty="0">
                <a:solidFill>
                  <a:srgbClr val="000000"/>
                </a:solidFill>
              </a:rPr>
              <a:t> Reclassify - allocate an entire transaction and add a description</a:t>
            </a:r>
          </a:p>
          <a:p>
            <a:pPr lvl="1" eaLnBrk="0" hangingPunct="0">
              <a:buClr>
                <a:srgbClr val="000000"/>
              </a:buClr>
              <a:buFont typeface="Wingdings" pitchFamily="2" charset="2"/>
              <a:buChar char="§"/>
            </a:pPr>
            <a:r>
              <a:rPr lang="en-US" dirty="0">
                <a:solidFill>
                  <a:srgbClr val="000000"/>
                </a:solidFill>
              </a:rPr>
              <a:t> Add Descriptions - provide transaction details</a:t>
            </a:r>
          </a:p>
          <a:p>
            <a:pPr lvl="1" eaLnBrk="0" hangingPunct="0">
              <a:buClr>
                <a:srgbClr val="000000"/>
              </a:buClr>
              <a:buFont typeface="Wingdings" pitchFamily="2" charset="2"/>
              <a:buChar char="§"/>
            </a:pPr>
            <a:r>
              <a:rPr lang="en-US" dirty="0" smtClean="0">
                <a:solidFill>
                  <a:srgbClr val="000000"/>
                </a:solidFill>
              </a:rPr>
              <a:t> Split and Reclassify -</a:t>
            </a:r>
            <a:r>
              <a:rPr lang="en-US" dirty="0" smtClean="0">
                <a:solidFill>
                  <a:srgbClr val="FF0000"/>
                </a:solidFill>
              </a:rPr>
              <a:t> </a:t>
            </a:r>
            <a:r>
              <a:rPr lang="en-US" dirty="0" smtClean="0">
                <a:solidFill>
                  <a:srgbClr val="000000"/>
                </a:solidFill>
              </a:rPr>
              <a:t>divide a transaction multiple ways and add descriptions </a:t>
            </a:r>
          </a:p>
          <a:p>
            <a:pPr lvl="1" eaLnBrk="0" hangingPunct="0">
              <a:buClr>
                <a:srgbClr val="000000"/>
              </a:buClr>
              <a:buFont typeface="Wingdings" pitchFamily="2" charset="2"/>
              <a:buChar char="§"/>
            </a:pPr>
            <a:r>
              <a:rPr lang="en-US" dirty="0" smtClean="0">
                <a:solidFill>
                  <a:srgbClr val="000000"/>
                </a:solidFill>
              </a:rPr>
              <a:t> Dispute </a:t>
            </a:r>
            <a:r>
              <a:rPr lang="en-US" dirty="0">
                <a:solidFill>
                  <a:srgbClr val="000000"/>
                </a:solidFill>
              </a:rPr>
              <a:t>- dispute a transaction</a:t>
            </a:r>
          </a:p>
        </p:txBody>
      </p:sp>
      <p:sp>
        <p:nvSpPr>
          <p:cNvPr id="36867" name="Slide Number Placeholder 3"/>
          <p:cNvSpPr>
            <a:spLocks noGrp="1"/>
          </p:cNvSpPr>
          <p:nvPr>
            <p:ph type="sldNum" sz="quarter" idx="10"/>
          </p:nvPr>
        </p:nvSpPr>
        <p:spPr>
          <a:noFill/>
        </p:spPr>
        <p:txBody>
          <a:bodyPr/>
          <a:lstStyle/>
          <a:p>
            <a:fld id="{8B0C9319-4B10-4B47-81BD-926A2E41B5BB}" type="slidenum">
              <a:rPr lang="en-US" smtClean="0">
                <a:solidFill>
                  <a:srgbClr val="000000"/>
                </a:solidFill>
                <a:ea typeface="ＭＳ Ｐゴシック"/>
                <a:cs typeface="ＭＳ Ｐゴシック"/>
              </a:rPr>
              <a:pPr/>
              <a:t>21</a:t>
            </a:fld>
            <a:endParaRPr lang="en-US" smtClean="0">
              <a:solidFill>
                <a:srgbClr val="000000"/>
              </a:solidFill>
              <a:ea typeface="ＭＳ Ｐゴシック"/>
              <a:cs typeface="ＭＳ Ｐゴシック"/>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214757"/>
            <a:ext cx="7406640" cy="4881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579997"/>
            <a:ext cx="1066800" cy="17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custDataLst>
              <p:tags r:id="rId1"/>
            </p:custDataLst>
          </p:nvPr>
        </p:nvSpPr>
        <p:spPr>
          <a:xfrm>
            <a:off x="552450" y="4481715"/>
            <a:ext cx="3333750" cy="371475"/>
          </a:xfrm>
          <a:prstGeom prst="rect">
            <a:avLst/>
          </a:prstGeom>
          <a:noFill/>
          <a:ln w="5715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bwMode="auto">
          <a:xfrm>
            <a:off x="1295400" y="214757"/>
            <a:ext cx="1295400" cy="24244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626366"/>
              </a:solidFill>
              <a:effectLst/>
              <a:latin typeface="Verdana" pitchFamily="34" charset="0"/>
              <a:ea typeface="MS PGothic" pitchFamily="34" charset="-128"/>
            </a:endParaRPr>
          </a:p>
        </p:txBody>
      </p:sp>
    </p:spTree>
    <p:extLst>
      <p:ext uri="{BB962C8B-B14F-4D97-AF65-F5344CB8AC3E}">
        <p14:creationId xmlns:p14="http://schemas.microsoft.com/office/powerpoint/2010/main" val="539162810"/>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5"/>
          <p:cNvSpPr txBox="1">
            <a:spLocks noChangeArrowheads="1"/>
          </p:cNvSpPr>
          <p:nvPr/>
        </p:nvSpPr>
        <p:spPr bwMode="auto">
          <a:xfrm>
            <a:off x="3859211" y="533400"/>
            <a:ext cx="2617789" cy="523220"/>
          </a:xfrm>
          <a:prstGeom prst="rect">
            <a:avLst/>
          </a:prstGeom>
          <a:noFill/>
          <a:ln w="9525">
            <a:noFill/>
            <a:miter lim="800000"/>
            <a:headEnd/>
            <a:tailEnd/>
          </a:ln>
        </p:spPr>
        <p:txBody>
          <a:bodyPr wrap="square">
            <a:spAutoFit/>
          </a:bodyPr>
          <a:lstStyle/>
          <a:p>
            <a:pPr>
              <a:spcBef>
                <a:spcPct val="50000"/>
              </a:spcBef>
            </a:pPr>
            <a:r>
              <a:rPr lang="en-US" sz="1400" dirty="0">
                <a:solidFill>
                  <a:srgbClr val="000000"/>
                </a:solidFill>
              </a:rPr>
              <a:t>Click the icon to reclassify </a:t>
            </a:r>
            <a:r>
              <a:rPr lang="en-US" sz="1400" dirty="0" smtClean="0">
                <a:solidFill>
                  <a:srgbClr val="000000"/>
                </a:solidFill>
              </a:rPr>
              <a:t>the general </a:t>
            </a:r>
            <a:r>
              <a:rPr lang="en-US" sz="1400" dirty="0">
                <a:solidFill>
                  <a:srgbClr val="000000"/>
                </a:solidFill>
              </a:rPr>
              <a:t>ledger code</a:t>
            </a:r>
          </a:p>
        </p:txBody>
      </p:sp>
      <p:sp>
        <p:nvSpPr>
          <p:cNvPr id="35844" name="Line 35"/>
          <p:cNvSpPr>
            <a:spLocks noChangeShapeType="1"/>
          </p:cNvSpPr>
          <p:nvPr/>
        </p:nvSpPr>
        <p:spPr bwMode="auto">
          <a:xfrm flipH="1">
            <a:off x="1066800" y="1524000"/>
            <a:ext cx="6553200" cy="1752600"/>
          </a:xfrm>
          <a:prstGeom prst="line">
            <a:avLst/>
          </a:prstGeom>
          <a:noFill/>
          <a:ln w="9525">
            <a:noFill/>
            <a:round/>
            <a:headEnd/>
            <a:tailEnd type="triangle" w="med" len="med"/>
          </a:ln>
        </p:spPr>
        <p:txBody>
          <a:bodyPr>
            <a:spAutoFit/>
          </a:bodyPr>
          <a:lstStyle/>
          <a:p>
            <a:pPr eaLnBrk="1" hangingPunct="1"/>
            <a:endParaRPr lang="en-US"/>
          </a:p>
        </p:txBody>
      </p:sp>
      <p:sp>
        <p:nvSpPr>
          <p:cNvPr id="35845" name="Text Box 5"/>
          <p:cNvSpPr txBox="1">
            <a:spLocks noChangeArrowheads="1"/>
          </p:cNvSpPr>
          <p:nvPr/>
        </p:nvSpPr>
        <p:spPr bwMode="auto">
          <a:xfrm>
            <a:off x="7477125" y="2031206"/>
            <a:ext cx="1295400" cy="738188"/>
          </a:xfrm>
          <a:prstGeom prst="rect">
            <a:avLst/>
          </a:prstGeom>
          <a:noFill/>
          <a:ln w="9525">
            <a:noFill/>
            <a:miter lim="800000"/>
            <a:headEnd/>
            <a:tailEnd/>
          </a:ln>
        </p:spPr>
        <p:txBody>
          <a:bodyPr>
            <a:spAutoFit/>
          </a:bodyPr>
          <a:lstStyle/>
          <a:p>
            <a:pPr>
              <a:spcBef>
                <a:spcPct val="50000"/>
              </a:spcBef>
            </a:pPr>
            <a:r>
              <a:rPr lang="en-US" sz="1400" dirty="0">
                <a:solidFill>
                  <a:srgbClr val="000000"/>
                </a:solidFill>
              </a:rPr>
              <a:t>Enter a business description</a:t>
            </a:r>
          </a:p>
        </p:txBody>
      </p:sp>
      <p:sp>
        <p:nvSpPr>
          <p:cNvPr id="35846" name="Text Box 5"/>
          <p:cNvSpPr txBox="1">
            <a:spLocks noChangeArrowheads="1"/>
          </p:cNvSpPr>
          <p:nvPr/>
        </p:nvSpPr>
        <p:spPr bwMode="auto">
          <a:xfrm>
            <a:off x="2411410" y="3943349"/>
            <a:ext cx="6046789" cy="307777"/>
          </a:xfrm>
          <a:prstGeom prst="rect">
            <a:avLst/>
          </a:prstGeom>
          <a:noFill/>
          <a:ln w="9525">
            <a:noFill/>
            <a:miter lim="800000"/>
            <a:headEnd/>
            <a:tailEnd/>
          </a:ln>
        </p:spPr>
        <p:txBody>
          <a:bodyPr wrap="square">
            <a:spAutoFit/>
          </a:bodyPr>
          <a:lstStyle/>
          <a:p>
            <a:pPr>
              <a:spcBef>
                <a:spcPct val="50000"/>
              </a:spcBef>
            </a:pPr>
            <a:r>
              <a:rPr lang="en-US" sz="1400" dirty="0">
                <a:solidFill>
                  <a:srgbClr val="000000"/>
                </a:solidFill>
              </a:rPr>
              <a:t>Click the </a:t>
            </a:r>
            <a:r>
              <a:rPr lang="en-US" sz="1400" dirty="0" smtClean="0">
                <a:solidFill>
                  <a:srgbClr val="000000"/>
                </a:solidFill>
              </a:rPr>
              <a:t>icon(s) </a:t>
            </a:r>
            <a:r>
              <a:rPr lang="en-US" sz="1400" dirty="0">
                <a:solidFill>
                  <a:srgbClr val="000000"/>
                </a:solidFill>
              </a:rPr>
              <a:t>to choose values to </a:t>
            </a:r>
            <a:r>
              <a:rPr lang="en-US" sz="1400" dirty="0" smtClean="0">
                <a:solidFill>
                  <a:srgbClr val="000000"/>
                </a:solidFill>
              </a:rPr>
              <a:t>allocate </a:t>
            </a:r>
            <a:r>
              <a:rPr lang="en-US" sz="1400" dirty="0">
                <a:solidFill>
                  <a:srgbClr val="000000"/>
                </a:solidFill>
              </a:rPr>
              <a:t>the transaction</a:t>
            </a:r>
          </a:p>
        </p:txBody>
      </p:sp>
      <p:sp>
        <p:nvSpPr>
          <p:cNvPr id="35847" name="Title 12"/>
          <p:cNvSpPr>
            <a:spLocks noGrp="1"/>
          </p:cNvSpPr>
          <p:nvPr>
            <p:ph type="title"/>
          </p:nvPr>
        </p:nvSpPr>
        <p:spPr>
          <a:xfrm>
            <a:off x="457200" y="228600"/>
            <a:ext cx="8255000" cy="1108075"/>
          </a:xfrm>
        </p:spPr>
        <p:txBody>
          <a:bodyPr/>
          <a:lstStyle/>
          <a:p>
            <a:pPr eaLnBrk="1" hangingPunct="1"/>
            <a:r>
              <a:rPr lang="en-US" dirty="0" smtClean="0"/>
              <a:t>Reclassify screen</a:t>
            </a:r>
            <a:br>
              <a:rPr lang="en-US" dirty="0" smtClean="0"/>
            </a:br>
            <a:endParaRPr lang="en-US" sz="1600" dirty="0" smtClean="0">
              <a:latin typeface="+mn-lt"/>
            </a:endParaRPr>
          </a:p>
        </p:txBody>
      </p:sp>
      <p:sp>
        <p:nvSpPr>
          <p:cNvPr id="35848" name="Slide Number Placeholder 11"/>
          <p:cNvSpPr>
            <a:spLocks noGrp="1"/>
          </p:cNvSpPr>
          <p:nvPr>
            <p:ph type="sldNum" sz="quarter" idx="10"/>
          </p:nvPr>
        </p:nvSpPr>
        <p:spPr>
          <a:noFill/>
        </p:spPr>
        <p:txBody>
          <a:bodyPr/>
          <a:lstStyle/>
          <a:p>
            <a:fld id="{82D11B8F-A488-4293-AA27-5E5F2557AA02}" type="slidenum">
              <a:rPr lang="en-US" smtClean="0">
                <a:solidFill>
                  <a:srgbClr val="000000"/>
                </a:solidFill>
                <a:ea typeface="ＭＳ Ｐゴシック"/>
                <a:cs typeface="ＭＳ Ｐゴシック"/>
              </a:rPr>
              <a:pPr/>
              <a:t>22</a:t>
            </a:fld>
            <a:endParaRPr lang="en-US" smtClean="0">
              <a:solidFill>
                <a:srgbClr val="000000"/>
              </a:solidFill>
              <a:ea typeface="ＭＳ Ｐゴシック"/>
              <a:cs typeface="ＭＳ Ｐゴシック"/>
            </a:endParaRPr>
          </a:p>
        </p:txBody>
      </p:sp>
      <p:pic>
        <p:nvPicPr>
          <p:cNvPr id="35849" name="Picture 13"/>
          <p:cNvPicPr>
            <a:picLocks noChangeAspect="1" noChangeArrowheads="1"/>
          </p:cNvPicPr>
          <p:nvPr/>
        </p:nvPicPr>
        <p:blipFill>
          <a:blip r:embed="rId2" cstate="print"/>
          <a:srcRect/>
          <a:stretch>
            <a:fillRect/>
          </a:stretch>
        </p:blipFill>
        <p:spPr bwMode="auto">
          <a:xfrm>
            <a:off x="542925" y="3943349"/>
            <a:ext cx="1057275" cy="352425"/>
          </a:xfrm>
          <a:prstGeom prst="rect">
            <a:avLst/>
          </a:prstGeom>
          <a:noFill/>
          <a:ln w="9525">
            <a:noFill/>
            <a:miter lim="800000"/>
            <a:headEnd/>
            <a:tailEnd/>
          </a:ln>
        </p:spPr>
      </p:pic>
      <p:sp>
        <p:nvSpPr>
          <p:cNvPr id="35853" name="Text Box 2"/>
          <p:cNvSpPr txBox="1">
            <a:spLocks noChangeArrowheads="1"/>
          </p:cNvSpPr>
          <p:nvPr/>
        </p:nvSpPr>
        <p:spPr bwMode="auto">
          <a:xfrm>
            <a:off x="47625" y="4546431"/>
            <a:ext cx="8763000" cy="338554"/>
          </a:xfrm>
          <a:prstGeom prst="rect">
            <a:avLst/>
          </a:prstGeom>
          <a:noFill/>
          <a:ln w="9525">
            <a:noFill/>
            <a:miter lim="800000"/>
            <a:headEnd/>
            <a:tailEnd/>
          </a:ln>
        </p:spPr>
        <p:txBody>
          <a:bodyPr wrap="square">
            <a:spAutoFit/>
          </a:bodyPr>
          <a:lstStyle/>
          <a:p>
            <a:pPr lvl="1">
              <a:spcBef>
                <a:spcPct val="50000"/>
              </a:spcBef>
              <a:buFont typeface="Wingdings" pitchFamily="2" charset="2"/>
              <a:buChar char="§"/>
            </a:pPr>
            <a:r>
              <a:rPr lang="en-US" dirty="0" smtClean="0">
                <a:solidFill>
                  <a:srgbClr val="000000"/>
                </a:solidFill>
              </a:rPr>
              <a:t>  Avoid special </a:t>
            </a:r>
            <a:r>
              <a:rPr lang="en-US" dirty="0">
                <a:solidFill>
                  <a:srgbClr val="000000"/>
                </a:solidFill>
              </a:rPr>
              <a:t>characters -</a:t>
            </a:r>
            <a:r>
              <a:rPr lang="en-US" b="1" dirty="0">
                <a:solidFill>
                  <a:srgbClr val="000000"/>
                </a:solidFill>
              </a:rPr>
              <a:t> </a:t>
            </a:r>
            <a:r>
              <a:rPr lang="en-US" dirty="0">
                <a:solidFill>
                  <a:srgbClr val="000000"/>
                </a:solidFill>
              </a:rPr>
              <a:t>&lt;  &gt; % ; ( ) &amp; + \ # ? { } I ^ ~ [  ]  “  </a:t>
            </a:r>
            <a:r>
              <a:rPr lang="en-US" dirty="0" smtClean="0">
                <a:solidFill>
                  <a:srgbClr val="000000"/>
                </a:solidFill>
              </a:rPr>
              <a:t>‘</a:t>
            </a:r>
          </a:p>
        </p:txBody>
      </p:sp>
      <p:pic>
        <p:nvPicPr>
          <p:cNvPr id="35854" name="Picture 15"/>
          <p:cNvPicPr>
            <a:picLocks noChangeAspect="1" noChangeArrowheads="1"/>
          </p:cNvPicPr>
          <p:nvPr/>
        </p:nvPicPr>
        <p:blipFill>
          <a:blip r:embed="rId3" cstate="print"/>
          <a:srcRect/>
          <a:stretch>
            <a:fillRect/>
          </a:stretch>
        </p:blipFill>
        <p:spPr bwMode="auto">
          <a:xfrm>
            <a:off x="542925" y="6096000"/>
            <a:ext cx="5400675" cy="590550"/>
          </a:xfrm>
          <a:prstGeom prst="rect">
            <a:avLst/>
          </a:prstGeom>
          <a:noFill/>
          <a:ln w="9525">
            <a:noFill/>
            <a:miter lim="800000"/>
            <a:headEnd/>
            <a:tailEnd/>
          </a:ln>
        </p:spPr>
      </p:pic>
      <p:sp>
        <p:nvSpPr>
          <p:cNvPr id="2" name="TextBox 1"/>
          <p:cNvSpPr txBox="1"/>
          <p:nvPr/>
        </p:nvSpPr>
        <p:spPr>
          <a:xfrm>
            <a:off x="457200" y="5312626"/>
            <a:ext cx="8229600" cy="830997"/>
          </a:xfrm>
          <a:prstGeom prst="rect">
            <a:avLst/>
          </a:prstGeom>
          <a:noFill/>
        </p:spPr>
        <p:txBody>
          <a:bodyPr wrap="square" rtlCol="0">
            <a:spAutoFit/>
          </a:bodyPr>
          <a:lstStyle/>
          <a:p>
            <a:pPr marL="0" lvl="1" eaLnBrk="1" hangingPunct="1"/>
            <a:r>
              <a:rPr lang="en-US" dirty="0">
                <a:solidFill>
                  <a:srgbClr val="000000"/>
                </a:solidFill>
              </a:rPr>
              <a:t>Please note the system will timeout after 15 minutes of inactivity. You will receive a warning message shortly before the session is set to expire.</a:t>
            </a:r>
          </a:p>
          <a:p>
            <a:pPr eaLnBrk="1" hangingPunct="1"/>
            <a:endParaRPr lang="en-US" dirty="0"/>
          </a:p>
        </p:txBody>
      </p:sp>
      <p:pic>
        <p:nvPicPr>
          <p:cNvPr id="16" name="Picture 16"/>
          <p:cNvPicPr>
            <a:picLocks noChangeAspect="1" noChangeArrowheads="1"/>
          </p:cNvPicPr>
          <p:nvPr/>
        </p:nvPicPr>
        <p:blipFill>
          <a:blip r:embed="rId4" cstate="print"/>
          <a:srcRect/>
          <a:stretch>
            <a:fillRect/>
          </a:stretch>
        </p:blipFill>
        <p:spPr bwMode="auto">
          <a:xfrm>
            <a:off x="457199" y="1239044"/>
            <a:ext cx="6765925" cy="2590800"/>
          </a:xfrm>
          <a:prstGeom prst="rect">
            <a:avLst/>
          </a:prstGeom>
          <a:noFill/>
          <a:ln w="9525">
            <a:noFill/>
            <a:miter lim="800000"/>
            <a:headEnd/>
            <a:tailEnd/>
          </a:ln>
        </p:spPr>
      </p:pic>
      <p:cxnSp>
        <p:nvCxnSpPr>
          <p:cNvPr id="35850" name="Straight Arrow Connector 20"/>
          <p:cNvCxnSpPr>
            <a:cxnSpLocks noChangeShapeType="1"/>
          </p:cNvCxnSpPr>
          <p:nvPr/>
        </p:nvCxnSpPr>
        <p:spPr bwMode="auto">
          <a:xfrm flipH="1" flipV="1">
            <a:off x="2133600" y="3251994"/>
            <a:ext cx="381000" cy="691355"/>
          </a:xfrm>
          <a:prstGeom prst="straightConnector1">
            <a:avLst/>
          </a:prstGeom>
          <a:noFill/>
          <a:ln w="19050" algn="ctr">
            <a:solidFill>
              <a:schemeClr val="tx1"/>
            </a:solidFill>
            <a:round/>
            <a:headEnd/>
            <a:tailEnd type="arrow" w="med" len="med"/>
          </a:ln>
        </p:spPr>
      </p:cxnSp>
      <p:cxnSp>
        <p:nvCxnSpPr>
          <p:cNvPr id="35851" name="Straight Arrow Connector 24"/>
          <p:cNvCxnSpPr>
            <a:cxnSpLocks noChangeShapeType="1"/>
          </p:cNvCxnSpPr>
          <p:nvPr/>
        </p:nvCxnSpPr>
        <p:spPr bwMode="auto">
          <a:xfrm flipH="1">
            <a:off x="4429125" y="2381250"/>
            <a:ext cx="3048000" cy="19050"/>
          </a:xfrm>
          <a:prstGeom prst="straightConnector1">
            <a:avLst/>
          </a:prstGeom>
          <a:noFill/>
          <a:ln w="19050" algn="ctr">
            <a:solidFill>
              <a:schemeClr val="tx1"/>
            </a:solidFill>
            <a:round/>
            <a:headEnd/>
            <a:tailEnd type="arrow" w="med" len="med"/>
          </a:ln>
        </p:spPr>
      </p:cxnSp>
      <p:cxnSp>
        <p:nvCxnSpPr>
          <p:cNvPr id="35852" name="Straight Arrow Connector 26"/>
          <p:cNvCxnSpPr>
            <a:cxnSpLocks noChangeShapeType="1"/>
          </p:cNvCxnSpPr>
          <p:nvPr/>
        </p:nvCxnSpPr>
        <p:spPr bwMode="auto">
          <a:xfrm flipH="1">
            <a:off x="2133600" y="914400"/>
            <a:ext cx="1706561" cy="1295400"/>
          </a:xfrm>
          <a:prstGeom prst="straightConnector1">
            <a:avLst/>
          </a:prstGeom>
          <a:noFill/>
          <a:ln w="19050" algn="ctr">
            <a:solidFill>
              <a:schemeClr val="tx1"/>
            </a:solidFill>
            <a:round/>
            <a:headEnd/>
            <a:tailEnd type="arrow" w="med" len="med"/>
          </a:ln>
        </p:spPr>
      </p:cxnSp>
    </p:spTree>
    <p:extLst>
      <p:ext uri="{BB962C8B-B14F-4D97-AF65-F5344CB8AC3E}">
        <p14:creationId xmlns:p14="http://schemas.microsoft.com/office/powerpoint/2010/main" val="2026840364"/>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35"/>
          <p:cNvSpPr>
            <a:spLocks noChangeShapeType="1"/>
          </p:cNvSpPr>
          <p:nvPr/>
        </p:nvSpPr>
        <p:spPr bwMode="auto">
          <a:xfrm flipH="1">
            <a:off x="1066800" y="1524000"/>
            <a:ext cx="6553200" cy="1752600"/>
          </a:xfrm>
          <a:prstGeom prst="line">
            <a:avLst/>
          </a:prstGeom>
          <a:noFill/>
          <a:ln w="9525">
            <a:noFill/>
            <a:round/>
            <a:headEnd/>
            <a:tailEnd type="triangle" w="med" len="med"/>
          </a:ln>
        </p:spPr>
        <p:txBody>
          <a:bodyPr>
            <a:spAutoFit/>
          </a:bodyPr>
          <a:lstStyle/>
          <a:p>
            <a:pPr eaLnBrk="1" hangingPunct="1"/>
            <a:endParaRPr lang="en-US"/>
          </a:p>
        </p:txBody>
      </p:sp>
      <p:sp>
        <p:nvSpPr>
          <p:cNvPr id="36867" name="Title 6"/>
          <p:cNvSpPr>
            <a:spLocks noGrp="1"/>
          </p:cNvSpPr>
          <p:nvPr>
            <p:ph type="title"/>
          </p:nvPr>
        </p:nvSpPr>
        <p:spPr/>
        <p:txBody>
          <a:bodyPr/>
          <a:lstStyle/>
          <a:p>
            <a:pPr eaLnBrk="1" hangingPunct="1"/>
            <a:r>
              <a:rPr lang="en-US" smtClean="0"/>
              <a:t>Reclassify screen</a:t>
            </a:r>
          </a:p>
        </p:txBody>
      </p:sp>
      <p:sp>
        <p:nvSpPr>
          <p:cNvPr id="36868" name="Slide Number Placeholder 5"/>
          <p:cNvSpPr>
            <a:spLocks noGrp="1"/>
          </p:cNvSpPr>
          <p:nvPr>
            <p:ph type="sldNum" sz="quarter" idx="10"/>
          </p:nvPr>
        </p:nvSpPr>
        <p:spPr>
          <a:noFill/>
        </p:spPr>
        <p:txBody>
          <a:bodyPr/>
          <a:lstStyle/>
          <a:p>
            <a:fld id="{5653516C-026B-4E8C-BCE4-518460691AA4}" type="slidenum">
              <a:rPr lang="en-US" smtClean="0">
                <a:solidFill>
                  <a:srgbClr val="000000"/>
                </a:solidFill>
                <a:ea typeface="ＭＳ Ｐゴシック"/>
                <a:cs typeface="ＭＳ Ｐゴシック"/>
              </a:rPr>
              <a:pPr/>
              <a:t>23</a:t>
            </a:fld>
            <a:endParaRPr lang="en-US" smtClean="0">
              <a:solidFill>
                <a:srgbClr val="000000"/>
              </a:solidFill>
              <a:ea typeface="ＭＳ Ｐゴシック"/>
              <a:cs typeface="ＭＳ Ｐゴシック"/>
            </a:endParaRPr>
          </a:p>
        </p:txBody>
      </p:sp>
      <p:pic>
        <p:nvPicPr>
          <p:cNvPr id="36869" name="Picture 7"/>
          <p:cNvPicPr>
            <a:picLocks noChangeAspect="1" noChangeArrowheads="1"/>
          </p:cNvPicPr>
          <p:nvPr/>
        </p:nvPicPr>
        <p:blipFill>
          <a:blip r:embed="rId2" cstate="print"/>
          <a:srcRect l="35001" t="24742" r="46249" b="29897"/>
          <a:stretch>
            <a:fillRect/>
          </a:stretch>
        </p:blipFill>
        <p:spPr bwMode="auto">
          <a:xfrm>
            <a:off x="1219200" y="1295400"/>
            <a:ext cx="3124200" cy="4581525"/>
          </a:xfrm>
          <a:prstGeom prst="rect">
            <a:avLst/>
          </a:prstGeom>
          <a:noFill/>
          <a:ln w="9525">
            <a:noFill/>
            <a:miter lim="800000"/>
            <a:headEnd/>
            <a:tailEnd/>
          </a:ln>
        </p:spPr>
      </p:pic>
      <p:pic>
        <p:nvPicPr>
          <p:cNvPr id="36870" name="Picture 8"/>
          <p:cNvPicPr>
            <a:picLocks noChangeAspect="1" noChangeArrowheads="1"/>
          </p:cNvPicPr>
          <p:nvPr/>
        </p:nvPicPr>
        <p:blipFill>
          <a:blip r:embed="rId3" cstate="print"/>
          <a:srcRect l="34375" t="17526" r="44376" b="37112"/>
          <a:stretch>
            <a:fillRect/>
          </a:stretch>
        </p:blipFill>
        <p:spPr bwMode="auto">
          <a:xfrm>
            <a:off x="4572000" y="1295400"/>
            <a:ext cx="3276600" cy="4572000"/>
          </a:xfrm>
          <a:prstGeom prst="rect">
            <a:avLst/>
          </a:prstGeom>
          <a:noFill/>
          <a:ln w="9525">
            <a:noFill/>
            <a:miter lim="800000"/>
            <a:headEnd/>
            <a:tailEnd/>
          </a:ln>
        </p:spPr>
      </p:pic>
    </p:spTree>
    <p:extLst>
      <p:ext uri="{BB962C8B-B14F-4D97-AF65-F5344CB8AC3E}">
        <p14:creationId xmlns:p14="http://schemas.microsoft.com/office/powerpoint/2010/main" val="1346520287"/>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8"/>
          <p:cNvSpPr>
            <a:spLocks noGrp="1"/>
          </p:cNvSpPr>
          <p:nvPr>
            <p:ph type="title"/>
          </p:nvPr>
        </p:nvSpPr>
        <p:spPr/>
        <p:txBody>
          <a:bodyPr/>
          <a:lstStyle/>
          <a:p>
            <a:pPr lvl="1" eaLnBrk="1" hangingPunct="1"/>
            <a:r>
              <a:rPr lang="en-US" dirty="0" smtClean="0"/>
              <a:t>Add description screen</a:t>
            </a:r>
            <a:br>
              <a:rPr lang="en-US" dirty="0" smtClean="0"/>
            </a:br>
            <a:r>
              <a:rPr lang="en-US" sz="1600" dirty="0">
                <a:solidFill>
                  <a:schemeClr val="tx1"/>
                </a:solidFill>
                <a:latin typeface="+mn-lt"/>
              </a:rPr>
              <a:t/>
            </a:r>
            <a:br>
              <a:rPr lang="en-US" sz="1600" dirty="0">
                <a:solidFill>
                  <a:schemeClr val="tx1"/>
                </a:solidFill>
                <a:latin typeface="+mn-lt"/>
              </a:rPr>
            </a:br>
            <a:endParaRPr lang="en-US" sz="1600" dirty="0" smtClean="0">
              <a:latin typeface="+mn-lt"/>
            </a:endParaRPr>
          </a:p>
        </p:txBody>
      </p:sp>
      <p:sp>
        <p:nvSpPr>
          <p:cNvPr id="41987" name="Slide Number Placeholder 3"/>
          <p:cNvSpPr>
            <a:spLocks noGrp="1"/>
          </p:cNvSpPr>
          <p:nvPr>
            <p:ph type="sldNum" sz="quarter" idx="10"/>
          </p:nvPr>
        </p:nvSpPr>
        <p:spPr>
          <a:noFill/>
        </p:spPr>
        <p:txBody>
          <a:bodyPr/>
          <a:lstStyle/>
          <a:p>
            <a:r>
              <a:rPr lang="en-US" dirty="0" smtClean="0">
                <a:solidFill>
                  <a:srgbClr val="000000"/>
                </a:solidFill>
                <a:ea typeface="ＭＳ Ｐゴシック"/>
                <a:cs typeface="ＭＳ Ｐゴシック"/>
              </a:rPr>
              <a:t>24</a:t>
            </a:r>
          </a:p>
        </p:txBody>
      </p:sp>
      <p:sp>
        <p:nvSpPr>
          <p:cNvPr id="41988" name="Rectangle 5"/>
          <p:cNvSpPr>
            <a:spLocks noChangeArrowheads="1"/>
          </p:cNvSpPr>
          <p:nvPr/>
        </p:nvSpPr>
        <p:spPr bwMode="auto">
          <a:xfrm>
            <a:off x="31898" y="4715026"/>
            <a:ext cx="8953500" cy="1815882"/>
          </a:xfrm>
          <a:prstGeom prst="rect">
            <a:avLst/>
          </a:prstGeom>
          <a:noFill/>
          <a:ln w="9525">
            <a:noFill/>
            <a:miter lim="800000"/>
            <a:headEnd/>
            <a:tailEnd/>
          </a:ln>
        </p:spPr>
        <p:txBody>
          <a:bodyPr wrap="square">
            <a:spAutoFit/>
          </a:bodyPr>
          <a:lstStyle/>
          <a:p>
            <a:pPr marL="742950" lvl="1" indent="-285750">
              <a:spcBef>
                <a:spcPct val="50000"/>
              </a:spcBef>
              <a:buSzPct val="100000"/>
              <a:buFont typeface="Wingdings" panose="05000000000000000000" pitchFamily="2" charset="2"/>
              <a:buChar char="§"/>
            </a:pPr>
            <a:r>
              <a:rPr lang="en-US" dirty="0" smtClean="0">
                <a:solidFill>
                  <a:srgbClr val="000000"/>
                </a:solidFill>
              </a:rPr>
              <a:t>Add </a:t>
            </a:r>
            <a:r>
              <a:rPr lang="en-US" dirty="0">
                <a:solidFill>
                  <a:srgbClr val="000000"/>
                </a:solidFill>
              </a:rPr>
              <a:t>a transaction description </a:t>
            </a:r>
            <a:r>
              <a:rPr lang="en-US" dirty="0" smtClean="0">
                <a:solidFill>
                  <a:srgbClr val="000000"/>
                </a:solidFill>
              </a:rPr>
              <a:t>(can be up to 200 characters)</a:t>
            </a:r>
            <a:endParaRPr lang="en-US" dirty="0">
              <a:solidFill>
                <a:srgbClr val="000000"/>
              </a:solidFill>
            </a:endParaRPr>
          </a:p>
          <a:p>
            <a:pPr marL="742950" lvl="1" indent="-285750">
              <a:spcBef>
                <a:spcPct val="50000"/>
              </a:spcBef>
              <a:buFont typeface="Wingdings" panose="05000000000000000000" pitchFamily="2" charset="2"/>
              <a:buChar char="§"/>
            </a:pPr>
            <a:r>
              <a:rPr lang="en-US" dirty="0" smtClean="0">
                <a:solidFill>
                  <a:srgbClr val="000000"/>
                </a:solidFill>
              </a:rPr>
              <a:t>Click the Apply to All link to apply the same description to all selected charges</a:t>
            </a:r>
            <a:endParaRPr lang="en-US" dirty="0">
              <a:solidFill>
                <a:srgbClr val="000000"/>
              </a:solidFill>
            </a:endParaRPr>
          </a:p>
          <a:p>
            <a:pPr marL="742950" lvl="1" indent="-285750">
              <a:spcBef>
                <a:spcPct val="50000"/>
              </a:spcBef>
              <a:buFont typeface="Wingdings" panose="05000000000000000000" pitchFamily="2" charset="2"/>
              <a:buChar char="§"/>
            </a:pPr>
            <a:r>
              <a:rPr lang="en-US" dirty="0" smtClean="0">
                <a:solidFill>
                  <a:srgbClr val="000000"/>
                </a:solidFill>
              </a:rPr>
              <a:t>Provide </a:t>
            </a:r>
            <a:r>
              <a:rPr lang="en-US" dirty="0">
                <a:solidFill>
                  <a:srgbClr val="000000"/>
                </a:solidFill>
              </a:rPr>
              <a:t>name of guests </a:t>
            </a:r>
            <a:r>
              <a:rPr lang="en-US" dirty="0" smtClean="0">
                <a:solidFill>
                  <a:srgbClr val="000000"/>
                </a:solidFill>
              </a:rPr>
              <a:t>entertained (if applicable)</a:t>
            </a:r>
            <a:endParaRPr lang="en-US" dirty="0">
              <a:solidFill>
                <a:srgbClr val="000000"/>
              </a:solidFill>
            </a:endParaRPr>
          </a:p>
          <a:p>
            <a:pPr marL="742950" lvl="1" indent="-285750">
              <a:spcBef>
                <a:spcPct val="50000"/>
              </a:spcBef>
              <a:buFont typeface="Wingdings" panose="05000000000000000000" pitchFamily="2" charset="2"/>
              <a:buChar char="§"/>
            </a:pPr>
            <a:r>
              <a:rPr lang="en-US" dirty="0" smtClean="0">
                <a:solidFill>
                  <a:srgbClr val="000000"/>
                </a:solidFill>
              </a:rPr>
              <a:t>Adhere </a:t>
            </a:r>
            <a:r>
              <a:rPr lang="en-US" dirty="0">
                <a:solidFill>
                  <a:srgbClr val="000000"/>
                </a:solidFill>
              </a:rPr>
              <a:t>to company policy</a:t>
            </a:r>
          </a:p>
          <a:p>
            <a:pPr marL="742950" lvl="1" indent="-285750">
              <a:spcBef>
                <a:spcPct val="50000"/>
              </a:spcBef>
              <a:buFont typeface="Wingdings" panose="05000000000000000000" pitchFamily="2" charset="2"/>
              <a:buChar char="§"/>
            </a:pPr>
            <a:r>
              <a:rPr lang="en-US" dirty="0" smtClean="0">
                <a:solidFill>
                  <a:srgbClr val="000000"/>
                </a:solidFill>
              </a:rPr>
              <a:t>Avoid </a:t>
            </a:r>
            <a:r>
              <a:rPr lang="en-US" dirty="0">
                <a:solidFill>
                  <a:srgbClr val="000000"/>
                </a:solidFill>
              </a:rPr>
              <a:t>special characters -</a:t>
            </a:r>
            <a:r>
              <a:rPr lang="en-US" b="1" dirty="0">
                <a:solidFill>
                  <a:srgbClr val="000000"/>
                </a:solidFill>
              </a:rPr>
              <a:t> </a:t>
            </a:r>
            <a:r>
              <a:rPr lang="en-US" dirty="0">
                <a:solidFill>
                  <a:srgbClr val="000000"/>
                </a:solidFill>
              </a:rPr>
              <a:t>&lt;  &gt; % ; ( ) &amp; + \ # ? { } I ^ ~ [  ]  “  ‘</a:t>
            </a: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456" y="4095748"/>
            <a:ext cx="691817" cy="381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456" y="1162049"/>
            <a:ext cx="7219950" cy="29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custDataLst>
              <p:tags r:id="rId1"/>
            </p:custDataLst>
          </p:nvPr>
        </p:nvSpPr>
        <p:spPr>
          <a:xfrm>
            <a:off x="2057400" y="2362200"/>
            <a:ext cx="1143000" cy="381000"/>
          </a:xfrm>
          <a:prstGeom prst="ellipse">
            <a:avLst/>
          </a:prstGeom>
          <a:noFill/>
          <a:ln w="63500">
            <a:solidFill>
              <a:srgbClr val="688F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err="1" smtClean="0">
              <a:solidFill>
                <a:prstClr val="white"/>
              </a:solidFill>
            </a:endParaRPr>
          </a:p>
        </p:txBody>
      </p:sp>
    </p:spTree>
    <p:extLst>
      <p:ext uri="{BB962C8B-B14F-4D97-AF65-F5344CB8AC3E}">
        <p14:creationId xmlns:p14="http://schemas.microsoft.com/office/powerpoint/2010/main" val="326146476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2"/>
          <p:cNvPicPr>
            <a:picLocks noChangeAspect="1" noChangeArrowheads="1"/>
          </p:cNvPicPr>
          <p:nvPr/>
        </p:nvPicPr>
        <p:blipFill>
          <a:blip r:embed="rId4" cstate="print"/>
          <a:srcRect/>
          <a:stretch>
            <a:fillRect/>
          </a:stretch>
        </p:blipFill>
        <p:spPr bwMode="auto">
          <a:xfrm>
            <a:off x="457200" y="1066800"/>
            <a:ext cx="2971800" cy="285750"/>
          </a:xfrm>
          <a:prstGeom prst="rect">
            <a:avLst/>
          </a:prstGeom>
          <a:noFill/>
          <a:ln w="9525">
            <a:noFill/>
            <a:miter lim="800000"/>
            <a:headEnd/>
            <a:tailEnd/>
          </a:ln>
        </p:spPr>
      </p:pic>
      <p:sp>
        <p:nvSpPr>
          <p:cNvPr id="43011" name="Rectangle 3"/>
          <p:cNvSpPr>
            <a:spLocks noChangeArrowheads="1"/>
          </p:cNvSpPr>
          <p:nvPr/>
        </p:nvSpPr>
        <p:spPr bwMode="auto">
          <a:xfrm>
            <a:off x="6705600" y="2057400"/>
            <a:ext cx="2133600" cy="3078163"/>
          </a:xfrm>
          <a:prstGeom prst="rect">
            <a:avLst/>
          </a:prstGeom>
          <a:noFill/>
          <a:ln w="9525">
            <a:noFill/>
            <a:miter lim="800000"/>
            <a:headEnd/>
            <a:tailEnd/>
          </a:ln>
        </p:spPr>
        <p:txBody>
          <a:bodyPr>
            <a:spAutoFit/>
          </a:bodyPr>
          <a:lstStyle/>
          <a:p>
            <a:pPr marL="0" lvl="1">
              <a:buSzPct val="85000"/>
              <a:buFont typeface="Wingdings" pitchFamily="2" charset="2"/>
              <a:buChar char="§"/>
            </a:pPr>
            <a:r>
              <a:rPr lang="en-US" sz="1800" dirty="0">
                <a:solidFill>
                  <a:srgbClr val="000000"/>
                </a:solidFill>
              </a:rPr>
              <a:t> </a:t>
            </a:r>
            <a:r>
              <a:rPr lang="en-US" dirty="0">
                <a:solidFill>
                  <a:srgbClr val="000000"/>
                </a:solidFill>
              </a:rPr>
              <a:t>Divide and reallocate a transaction into multiple entries</a:t>
            </a:r>
          </a:p>
          <a:p>
            <a:pPr marL="0" lvl="1">
              <a:buFont typeface="Wingdings" pitchFamily="2" charset="2"/>
              <a:buChar char="§"/>
            </a:pPr>
            <a:endParaRPr lang="en-US" dirty="0">
              <a:solidFill>
                <a:srgbClr val="000000"/>
              </a:solidFill>
            </a:endParaRPr>
          </a:p>
          <a:p>
            <a:pPr marL="0" lvl="1">
              <a:buFont typeface="Wingdings" pitchFamily="2" charset="2"/>
              <a:buChar char="§"/>
            </a:pPr>
            <a:r>
              <a:rPr lang="en-US" dirty="0">
                <a:solidFill>
                  <a:srgbClr val="000000"/>
                </a:solidFill>
              </a:rPr>
              <a:t> Split by amount or by percentage</a:t>
            </a:r>
          </a:p>
          <a:p>
            <a:pPr marL="0" lvl="1">
              <a:buFont typeface="Wingdings" pitchFamily="2" charset="2"/>
              <a:buChar char="§"/>
            </a:pPr>
            <a:endParaRPr lang="en-US" dirty="0">
              <a:solidFill>
                <a:srgbClr val="000000"/>
              </a:solidFill>
            </a:endParaRPr>
          </a:p>
          <a:p>
            <a:pPr marL="0" lvl="1">
              <a:buFont typeface="Wingdings" pitchFamily="2" charset="2"/>
              <a:buChar char="§"/>
            </a:pPr>
            <a:r>
              <a:rPr lang="en-US" dirty="0">
                <a:solidFill>
                  <a:srgbClr val="000000"/>
                </a:solidFill>
              </a:rPr>
              <a:t> Select add to create a new row and begin the split process</a:t>
            </a:r>
          </a:p>
        </p:txBody>
      </p:sp>
      <p:sp>
        <p:nvSpPr>
          <p:cNvPr id="43012" name="Title 11"/>
          <p:cNvSpPr>
            <a:spLocks noGrp="1"/>
          </p:cNvSpPr>
          <p:nvPr>
            <p:ph type="title"/>
          </p:nvPr>
        </p:nvSpPr>
        <p:spPr>
          <a:xfrm>
            <a:off x="381000" y="152400"/>
            <a:ext cx="8255000" cy="876300"/>
          </a:xfrm>
        </p:spPr>
        <p:txBody>
          <a:bodyPr/>
          <a:lstStyle/>
          <a:p>
            <a:pPr eaLnBrk="1" hangingPunct="1"/>
            <a:r>
              <a:rPr lang="en-US" dirty="0" smtClean="0"/>
              <a:t>Split and reclassify screen</a:t>
            </a:r>
            <a:br>
              <a:rPr lang="en-US" dirty="0" smtClean="0"/>
            </a:br>
            <a:endParaRPr lang="en-US" dirty="0" smtClean="0">
              <a:solidFill>
                <a:schemeClr val="tx1"/>
              </a:solidFill>
            </a:endParaRPr>
          </a:p>
        </p:txBody>
      </p:sp>
      <p:sp>
        <p:nvSpPr>
          <p:cNvPr id="43013" name="Slide Number Placeholder 10"/>
          <p:cNvSpPr>
            <a:spLocks noGrp="1"/>
          </p:cNvSpPr>
          <p:nvPr>
            <p:ph type="sldNum" sz="quarter" idx="10"/>
          </p:nvPr>
        </p:nvSpPr>
        <p:spPr>
          <a:noFill/>
        </p:spPr>
        <p:txBody>
          <a:bodyPr/>
          <a:lstStyle/>
          <a:p>
            <a:fld id="{72C1A4C6-67FB-40A8-87CC-BBE74789478B}" type="slidenum">
              <a:rPr lang="en-US" smtClean="0">
                <a:solidFill>
                  <a:srgbClr val="000000"/>
                </a:solidFill>
                <a:ea typeface="ＭＳ Ｐゴシック"/>
                <a:cs typeface="ＭＳ Ｐゴシック"/>
              </a:rPr>
              <a:pPr/>
              <a:t>25</a:t>
            </a:fld>
            <a:endParaRPr lang="en-US" smtClean="0">
              <a:solidFill>
                <a:srgbClr val="000000"/>
              </a:solidFill>
              <a:ea typeface="ＭＳ Ｐゴシック"/>
              <a:cs typeface="ＭＳ Ｐゴシック"/>
            </a:endParaRPr>
          </a:p>
        </p:txBody>
      </p:sp>
      <p:pic>
        <p:nvPicPr>
          <p:cNvPr id="43015" name="Picture 14"/>
          <p:cNvPicPr>
            <a:picLocks noChangeAspect="1" noChangeArrowheads="1"/>
          </p:cNvPicPr>
          <p:nvPr/>
        </p:nvPicPr>
        <p:blipFill>
          <a:blip r:embed="rId5" cstate="print"/>
          <a:srcRect/>
          <a:stretch>
            <a:fillRect/>
          </a:stretch>
        </p:blipFill>
        <p:spPr bwMode="auto">
          <a:xfrm>
            <a:off x="533400" y="6410324"/>
            <a:ext cx="1200150" cy="390525"/>
          </a:xfrm>
          <a:prstGeom prst="rect">
            <a:avLst/>
          </a:prstGeom>
          <a:noFill/>
          <a:ln w="9525">
            <a:noFill/>
            <a:miter lim="800000"/>
            <a:headEnd/>
            <a:tailEnd/>
          </a:ln>
        </p:spPr>
      </p:pic>
      <p:pic>
        <p:nvPicPr>
          <p:cNvPr id="43016" name="Picture 13"/>
          <p:cNvPicPr>
            <a:picLocks noChangeAspect="1" noChangeArrowheads="1"/>
          </p:cNvPicPr>
          <p:nvPr/>
        </p:nvPicPr>
        <p:blipFill>
          <a:blip r:embed="rId6" cstate="print"/>
          <a:srcRect/>
          <a:stretch>
            <a:fillRect/>
          </a:stretch>
        </p:blipFill>
        <p:spPr bwMode="auto">
          <a:xfrm>
            <a:off x="5419725" y="1028700"/>
            <a:ext cx="990600" cy="266700"/>
          </a:xfrm>
          <a:prstGeom prst="rect">
            <a:avLst/>
          </a:prstGeom>
          <a:noFill/>
          <a:ln w="9525">
            <a:noFill/>
            <a:miter lim="800000"/>
            <a:headEnd/>
            <a:tailEnd/>
          </a:ln>
        </p:spPr>
      </p:pic>
      <p:pic>
        <p:nvPicPr>
          <p:cNvPr id="43017" name="Picture 11"/>
          <p:cNvPicPr>
            <a:picLocks noChangeAspect="1" noChangeArrowheads="1"/>
          </p:cNvPicPr>
          <p:nvPr/>
        </p:nvPicPr>
        <p:blipFill>
          <a:blip r:embed="rId7" cstate="print"/>
          <a:srcRect/>
          <a:stretch>
            <a:fillRect/>
          </a:stretch>
        </p:blipFill>
        <p:spPr bwMode="auto">
          <a:xfrm>
            <a:off x="533400" y="1438274"/>
            <a:ext cx="5943600" cy="4962525"/>
          </a:xfrm>
          <a:prstGeom prst="rect">
            <a:avLst/>
          </a:prstGeom>
          <a:noFill/>
          <a:ln w="9525">
            <a:noFill/>
            <a:miter lim="800000"/>
            <a:headEnd/>
            <a:tailEnd/>
          </a:ln>
        </p:spPr>
      </p:pic>
      <p:sp>
        <p:nvSpPr>
          <p:cNvPr id="11" name="Rectangle 10"/>
          <p:cNvSpPr/>
          <p:nvPr>
            <p:custDataLst>
              <p:tags r:id="rId1"/>
            </p:custDataLst>
          </p:nvPr>
        </p:nvSpPr>
        <p:spPr>
          <a:xfrm>
            <a:off x="1704975" y="1009650"/>
            <a:ext cx="1695450" cy="381000"/>
          </a:xfrm>
          <a:prstGeom prst="rect">
            <a:avLst/>
          </a:prstGeom>
          <a:noFill/>
          <a:ln w="5715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12" name="Rectangle 11"/>
          <p:cNvSpPr/>
          <p:nvPr>
            <p:custDataLst>
              <p:tags r:id="rId2"/>
            </p:custDataLst>
          </p:nvPr>
        </p:nvSpPr>
        <p:spPr>
          <a:xfrm>
            <a:off x="5486400" y="1047750"/>
            <a:ext cx="990600" cy="304800"/>
          </a:xfrm>
          <a:prstGeom prst="rect">
            <a:avLst/>
          </a:prstGeom>
          <a:noFill/>
          <a:ln w="5715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Tree>
    <p:extLst>
      <p:ext uri="{BB962C8B-B14F-4D97-AF65-F5344CB8AC3E}">
        <p14:creationId xmlns:p14="http://schemas.microsoft.com/office/powerpoint/2010/main" val="29936242"/>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5257800" y="762000"/>
            <a:ext cx="3657600" cy="5416868"/>
          </a:xfrm>
          <a:prstGeom prst="rect">
            <a:avLst/>
          </a:prstGeom>
          <a:noFill/>
          <a:ln w="9525">
            <a:noFill/>
            <a:miter lim="800000"/>
            <a:headEnd/>
            <a:tailEnd/>
          </a:ln>
        </p:spPr>
        <p:txBody>
          <a:bodyPr wrap="square">
            <a:spAutoFit/>
          </a:bodyPr>
          <a:lstStyle/>
          <a:p>
            <a:pPr eaLnBrk="0" hangingPunct="0">
              <a:lnSpc>
                <a:spcPct val="50000"/>
              </a:lnSpc>
              <a:buClr>
                <a:srgbClr val="FF9900"/>
              </a:buClr>
              <a:buFont typeface="Wingdings" pitchFamily="2" charset="2"/>
              <a:buNone/>
            </a:pPr>
            <a:endParaRPr lang="en-US" sz="2000" dirty="0">
              <a:solidFill>
                <a:schemeClr val="tx1"/>
              </a:solidFill>
            </a:endParaRPr>
          </a:p>
          <a:p>
            <a:pPr eaLnBrk="0" hangingPunct="0">
              <a:buClr>
                <a:schemeClr val="tx1"/>
              </a:buClr>
              <a:buFont typeface="Wingdings" pitchFamily="2" charset="2"/>
              <a:buChar char="§"/>
            </a:pPr>
            <a:r>
              <a:rPr lang="en-US" dirty="0" smtClean="0">
                <a:solidFill>
                  <a:schemeClr val="tx1"/>
                </a:solidFill>
              </a:rPr>
              <a:t> Contact </a:t>
            </a:r>
            <a:r>
              <a:rPr lang="en-US" dirty="0">
                <a:solidFill>
                  <a:schemeClr val="tx1"/>
                </a:solidFill>
              </a:rPr>
              <a:t>the vendor </a:t>
            </a:r>
            <a:r>
              <a:rPr lang="en-US" b="1" u="sng" dirty="0">
                <a:solidFill>
                  <a:schemeClr val="tx1"/>
                </a:solidFill>
              </a:rPr>
              <a:t>FIRST</a:t>
            </a:r>
            <a:r>
              <a:rPr lang="en-US" b="1" dirty="0">
                <a:solidFill>
                  <a:schemeClr val="tx1"/>
                </a:solidFill>
              </a:rPr>
              <a:t> </a:t>
            </a:r>
            <a:r>
              <a:rPr lang="en-US" dirty="0">
                <a:solidFill>
                  <a:schemeClr val="tx1"/>
                </a:solidFill>
              </a:rPr>
              <a:t>to </a:t>
            </a:r>
            <a:r>
              <a:rPr lang="en-US" dirty="0" smtClean="0">
                <a:solidFill>
                  <a:schemeClr val="tx1"/>
                </a:solidFill>
              </a:rPr>
              <a:t>try and get a </a:t>
            </a:r>
            <a:r>
              <a:rPr lang="en-US" dirty="0">
                <a:solidFill>
                  <a:schemeClr val="tx1"/>
                </a:solidFill>
              </a:rPr>
              <a:t>refund or </a:t>
            </a:r>
            <a:r>
              <a:rPr lang="en-US" dirty="0" smtClean="0">
                <a:solidFill>
                  <a:schemeClr val="tx1"/>
                </a:solidFill>
              </a:rPr>
              <a:t>correction</a:t>
            </a:r>
          </a:p>
          <a:p>
            <a:pPr eaLnBrk="0" hangingPunct="0">
              <a:buClr>
                <a:schemeClr val="tx1"/>
              </a:buClr>
              <a:buFont typeface="Wingdings" pitchFamily="2" charset="2"/>
              <a:buChar char="§"/>
            </a:pPr>
            <a:endParaRPr lang="en-US" dirty="0">
              <a:solidFill>
                <a:schemeClr val="tx1"/>
              </a:solidFill>
            </a:endParaRPr>
          </a:p>
          <a:p>
            <a:pPr eaLnBrk="0" hangingPunct="0">
              <a:buClr>
                <a:schemeClr val="tx1"/>
              </a:buClr>
              <a:buFont typeface="Wingdings" pitchFamily="2" charset="2"/>
              <a:buChar char="§"/>
            </a:pPr>
            <a:r>
              <a:rPr lang="en-US" dirty="0">
                <a:solidFill>
                  <a:schemeClr val="tx1"/>
                </a:solidFill>
              </a:rPr>
              <a:t> If unresolved after working directly with the vendor, complete the online </a:t>
            </a:r>
            <a:r>
              <a:rPr lang="en-US" dirty="0" smtClean="0">
                <a:solidFill>
                  <a:schemeClr val="tx1"/>
                </a:solidFill>
              </a:rPr>
              <a:t>(or paper) form</a:t>
            </a:r>
            <a:endParaRPr lang="en-US" dirty="0">
              <a:solidFill>
                <a:schemeClr val="tx1"/>
              </a:solidFill>
            </a:endParaRPr>
          </a:p>
          <a:p>
            <a:pPr eaLnBrk="0" hangingPunct="0">
              <a:buClr>
                <a:schemeClr val="tx1"/>
              </a:buClr>
              <a:buFont typeface="Wingdings" pitchFamily="2" charset="2"/>
              <a:buChar char="§"/>
            </a:pPr>
            <a:endParaRPr lang="en-US" dirty="0">
              <a:solidFill>
                <a:schemeClr val="tx1"/>
              </a:solidFill>
            </a:endParaRPr>
          </a:p>
          <a:p>
            <a:pPr eaLnBrk="0" hangingPunct="0">
              <a:buClr>
                <a:schemeClr val="tx1"/>
              </a:buClr>
              <a:buFont typeface="Wingdings" pitchFamily="2" charset="2"/>
              <a:buChar char="§"/>
            </a:pPr>
            <a:r>
              <a:rPr lang="en-US" dirty="0">
                <a:solidFill>
                  <a:schemeClr val="tx1"/>
                </a:solidFill>
              </a:rPr>
              <a:t> Notify program administrator of dispute </a:t>
            </a:r>
          </a:p>
          <a:p>
            <a:pPr eaLnBrk="0" hangingPunct="0">
              <a:buClr>
                <a:srgbClr val="FF9900"/>
              </a:buClr>
              <a:buFont typeface="Wingdings" pitchFamily="2" charset="2"/>
              <a:buChar char="§"/>
            </a:pPr>
            <a:endParaRPr lang="en-US" dirty="0">
              <a:solidFill>
                <a:schemeClr val="tx1"/>
              </a:solidFill>
            </a:endParaRPr>
          </a:p>
          <a:p>
            <a:pPr eaLnBrk="0" hangingPunct="0">
              <a:buClr>
                <a:schemeClr val="tx1"/>
              </a:buClr>
              <a:buFont typeface="Wingdings" pitchFamily="2" charset="2"/>
              <a:buChar char="§"/>
            </a:pPr>
            <a:r>
              <a:rPr lang="en-US" dirty="0">
                <a:solidFill>
                  <a:schemeClr val="tx1"/>
                </a:solidFill>
              </a:rPr>
              <a:t> You have 60 days from the </a:t>
            </a:r>
            <a:r>
              <a:rPr lang="en-US" dirty="0" smtClean="0">
                <a:solidFill>
                  <a:schemeClr val="tx1"/>
                </a:solidFill>
              </a:rPr>
              <a:t>posting </a:t>
            </a:r>
            <a:r>
              <a:rPr lang="en-US" dirty="0">
                <a:solidFill>
                  <a:schemeClr val="tx1"/>
                </a:solidFill>
              </a:rPr>
              <a:t>date to dispute a </a:t>
            </a:r>
            <a:r>
              <a:rPr lang="en-US" dirty="0" smtClean="0">
                <a:solidFill>
                  <a:schemeClr val="tx1"/>
                </a:solidFill>
              </a:rPr>
              <a:t>transaction</a:t>
            </a:r>
          </a:p>
          <a:p>
            <a:pPr eaLnBrk="0" hangingPunct="0">
              <a:buClr>
                <a:schemeClr val="tx1"/>
              </a:buClr>
              <a:buFont typeface="Wingdings" pitchFamily="2" charset="2"/>
              <a:buChar char="§"/>
            </a:pPr>
            <a:endParaRPr lang="en-US" dirty="0">
              <a:solidFill>
                <a:schemeClr val="tx1"/>
              </a:solidFill>
            </a:endParaRPr>
          </a:p>
          <a:p>
            <a:pPr eaLnBrk="0" hangingPunct="0">
              <a:buClr>
                <a:schemeClr val="tx1"/>
              </a:buClr>
              <a:buFont typeface="Wingdings" pitchFamily="2" charset="2"/>
              <a:buChar char="§"/>
            </a:pPr>
            <a:r>
              <a:rPr lang="en-US" dirty="0" smtClean="0">
                <a:solidFill>
                  <a:schemeClr val="tx1"/>
                </a:solidFill>
              </a:rPr>
              <a:t>  Additional supporting information may be requested</a:t>
            </a:r>
          </a:p>
          <a:p>
            <a:pPr eaLnBrk="0" hangingPunct="0">
              <a:buClr>
                <a:schemeClr val="tx1"/>
              </a:buClr>
              <a:buFont typeface="Wingdings" pitchFamily="2" charset="2"/>
              <a:buChar char="§"/>
            </a:pPr>
            <a:endParaRPr lang="en-US" dirty="0">
              <a:solidFill>
                <a:schemeClr val="tx1"/>
              </a:solidFill>
            </a:endParaRPr>
          </a:p>
          <a:p>
            <a:pPr eaLnBrk="0" hangingPunct="0">
              <a:buClr>
                <a:schemeClr val="tx1"/>
              </a:buClr>
              <a:buFont typeface="Wingdings" pitchFamily="2" charset="2"/>
              <a:buChar char="§"/>
            </a:pPr>
            <a:r>
              <a:rPr lang="en-US" dirty="0" smtClean="0">
                <a:solidFill>
                  <a:schemeClr val="tx1"/>
                </a:solidFill>
              </a:rPr>
              <a:t>  Call the service center if there are unrecognized transactions or suspected fraud</a:t>
            </a:r>
            <a:endParaRPr lang="en-US" dirty="0">
              <a:solidFill>
                <a:schemeClr val="tx1"/>
              </a:solidFill>
            </a:endParaRPr>
          </a:p>
        </p:txBody>
      </p:sp>
      <p:sp>
        <p:nvSpPr>
          <p:cNvPr id="41987" name="Title 5"/>
          <p:cNvSpPr>
            <a:spLocks noGrp="1"/>
          </p:cNvSpPr>
          <p:nvPr>
            <p:ph type="title"/>
          </p:nvPr>
        </p:nvSpPr>
        <p:spPr/>
        <p:txBody>
          <a:bodyPr/>
          <a:lstStyle/>
          <a:p>
            <a:pPr eaLnBrk="1" hangingPunct="1"/>
            <a:r>
              <a:rPr lang="en-US" smtClean="0"/>
              <a:t>Dispute transaction screen</a:t>
            </a:r>
          </a:p>
        </p:txBody>
      </p:sp>
      <p:sp>
        <p:nvSpPr>
          <p:cNvPr id="41988" name="Slide Number Placeholder 4"/>
          <p:cNvSpPr>
            <a:spLocks noGrp="1"/>
          </p:cNvSpPr>
          <p:nvPr>
            <p:ph type="sldNum" sz="quarter" idx="10"/>
          </p:nvPr>
        </p:nvSpPr>
        <p:spPr>
          <a:noFill/>
        </p:spPr>
        <p:txBody>
          <a:bodyPr/>
          <a:lstStyle/>
          <a:p>
            <a:fld id="{06EF8F3A-6727-47FE-A695-8D478EFCA2BE}" type="slidenum">
              <a:rPr lang="en-US" smtClean="0">
                <a:ea typeface="ＭＳ Ｐゴシック"/>
                <a:cs typeface="ＭＳ Ｐゴシック"/>
              </a:rPr>
              <a:pPr/>
              <a:t>26</a:t>
            </a:fld>
            <a:endParaRPr lang="en-US" smtClean="0">
              <a:ea typeface="ＭＳ Ｐゴシック"/>
              <a:cs typeface="ＭＳ Ｐゴシック"/>
            </a:endParaRPr>
          </a:p>
        </p:txBody>
      </p:sp>
      <p:pic>
        <p:nvPicPr>
          <p:cNvPr id="41989" name="Picture 6"/>
          <p:cNvPicPr>
            <a:picLocks noChangeAspect="1" noChangeArrowheads="1"/>
          </p:cNvPicPr>
          <p:nvPr/>
        </p:nvPicPr>
        <p:blipFill>
          <a:blip r:embed="rId2" cstate="print"/>
          <a:srcRect/>
          <a:stretch>
            <a:fillRect/>
          </a:stretch>
        </p:blipFill>
        <p:spPr bwMode="auto">
          <a:xfrm>
            <a:off x="609600" y="762000"/>
            <a:ext cx="4495800" cy="5943600"/>
          </a:xfrm>
          <a:prstGeom prst="rect">
            <a:avLst/>
          </a:prstGeom>
          <a:noFill/>
          <a:ln w="9525">
            <a:noFill/>
            <a:miter lim="800000"/>
            <a:headEnd/>
            <a:tailEnd/>
          </a:ln>
        </p:spPr>
      </p:pic>
    </p:spTree>
    <p:extLst>
      <p:ext uri="{BB962C8B-B14F-4D97-AF65-F5344CB8AC3E}">
        <p14:creationId xmlns:p14="http://schemas.microsoft.com/office/powerpoint/2010/main" val="112193880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10"/>
          <p:cNvSpPr txBox="1">
            <a:spLocks noChangeArrowheads="1"/>
          </p:cNvSpPr>
          <p:nvPr/>
        </p:nvSpPr>
        <p:spPr bwMode="auto">
          <a:xfrm>
            <a:off x="501502" y="5410198"/>
            <a:ext cx="8185738" cy="1277273"/>
          </a:xfrm>
          <a:prstGeom prst="rect">
            <a:avLst/>
          </a:prstGeom>
          <a:noFill/>
          <a:ln w="9525">
            <a:noFill/>
            <a:miter lim="800000"/>
            <a:headEnd/>
            <a:tailEnd/>
          </a:ln>
        </p:spPr>
        <p:txBody>
          <a:bodyPr wrap="square">
            <a:spAutoFit/>
          </a:bodyPr>
          <a:lstStyle/>
          <a:p>
            <a:pPr marL="171450" indent="-171450" eaLnBrk="0" hangingPunct="0">
              <a:spcBef>
                <a:spcPct val="50000"/>
              </a:spcBef>
              <a:buFont typeface="Wingdings" panose="05000000000000000000" pitchFamily="2" charset="2"/>
              <a:buChar char="§"/>
            </a:pPr>
            <a:r>
              <a:rPr lang="en-US" sz="1400" dirty="0" smtClean="0">
                <a:solidFill>
                  <a:srgbClr val="000000"/>
                </a:solidFill>
              </a:rPr>
              <a:t>Select </a:t>
            </a:r>
            <a:r>
              <a:rPr lang="en-US" sz="1400" dirty="0">
                <a:solidFill>
                  <a:srgbClr val="000000"/>
                </a:solidFill>
              </a:rPr>
              <a:t>statement reviewed and a message box appears indicating </a:t>
            </a:r>
            <a:r>
              <a:rPr lang="en-US" sz="1400" dirty="0" smtClean="0">
                <a:solidFill>
                  <a:srgbClr val="000000"/>
                </a:solidFill>
              </a:rPr>
              <a:t>that </a:t>
            </a:r>
            <a:r>
              <a:rPr lang="en-US" sz="1400" dirty="0">
                <a:solidFill>
                  <a:srgbClr val="000000"/>
                </a:solidFill>
              </a:rPr>
              <a:t>an email will be sent to your </a:t>
            </a:r>
            <a:r>
              <a:rPr lang="en-US" sz="1400" dirty="0" smtClean="0">
                <a:solidFill>
                  <a:srgbClr val="000000"/>
                </a:solidFill>
              </a:rPr>
              <a:t>approver</a:t>
            </a:r>
          </a:p>
          <a:p>
            <a:pPr marL="171450" indent="-171450" eaLnBrk="0" hangingPunct="0">
              <a:spcBef>
                <a:spcPct val="50000"/>
              </a:spcBef>
              <a:buFont typeface="Wingdings" panose="05000000000000000000" pitchFamily="2" charset="2"/>
              <a:buChar char="§"/>
            </a:pPr>
            <a:r>
              <a:rPr lang="en-US" sz="1400" dirty="0">
                <a:solidFill>
                  <a:schemeClr val="tx1"/>
                </a:solidFill>
              </a:rPr>
              <a:t> Select cover sheet option on the “print” drop-down menu to print the cover sheet for this statement.  Email or fax in </a:t>
            </a:r>
            <a:r>
              <a:rPr lang="en-US" sz="1400" dirty="0" smtClean="0">
                <a:solidFill>
                  <a:schemeClr val="tx1"/>
                </a:solidFill>
              </a:rPr>
              <a:t>receipts with the coversheet, or upload receipts via CEO Mobile</a:t>
            </a:r>
            <a:endParaRPr lang="en-US" sz="1400" dirty="0">
              <a:solidFill>
                <a:schemeClr val="tx1"/>
              </a:solidFill>
            </a:endParaRPr>
          </a:p>
        </p:txBody>
      </p:sp>
      <p:sp>
        <p:nvSpPr>
          <p:cNvPr id="49155" name="Title 8"/>
          <p:cNvSpPr>
            <a:spLocks noGrp="1"/>
          </p:cNvSpPr>
          <p:nvPr>
            <p:ph type="title"/>
          </p:nvPr>
        </p:nvSpPr>
        <p:spPr/>
        <p:txBody>
          <a:bodyPr/>
          <a:lstStyle/>
          <a:p>
            <a:pPr eaLnBrk="1" hangingPunct="1"/>
            <a:r>
              <a:rPr lang="en-US" dirty="0" smtClean="0"/>
              <a:t>Complete your review</a:t>
            </a:r>
          </a:p>
        </p:txBody>
      </p:sp>
      <p:sp>
        <p:nvSpPr>
          <p:cNvPr id="49156" name="Slide Number Placeholder 6"/>
          <p:cNvSpPr>
            <a:spLocks noGrp="1"/>
          </p:cNvSpPr>
          <p:nvPr>
            <p:ph type="sldNum" sz="quarter" idx="10"/>
          </p:nvPr>
        </p:nvSpPr>
        <p:spPr>
          <a:noFill/>
        </p:spPr>
        <p:txBody>
          <a:bodyPr/>
          <a:lstStyle/>
          <a:p>
            <a:fld id="{3523DB97-8BE2-494C-BFE1-067FA79A9EC1}" type="slidenum">
              <a:rPr lang="en-US" smtClean="0">
                <a:solidFill>
                  <a:srgbClr val="000000"/>
                </a:solidFill>
                <a:ea typeface="ＭＳ Ｐゴシック"/>
                <a:cs typeface="ＭＳ Ｐゴシック"/>
              </a:rPr>
              <a:pPr/>
              <a:t>27</a:t>
            </a:fld>
            <a:endParaRPr lang="en-US" smtClean="0">
              <a:solidFill>
                <a:srgbClr val="000000"/>
              </a:solidFill>
              <a:ea typeface="ＭＳ Ｐゴシック"/>
              <a:cs typeface="ＭＳ Ｐゴシック"/>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464" b="63492"/>
          <a:stretch/>
        </p:blipFill>
        <p:spPr bwMode="auto">
          <a:xfrm>
            <a:off x="6869407" y="323420"/>
            <a:ext cx="1728787"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0444" y="523445"/>
            <a:ext cx="104775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custDataLst>
              <p:tags r:id="rId1"/>
            </p:custDataLst>
          </p:nvPr>
        </p:nvSpPr>
        <p:spPr>
          <a:xfrm>
            <a:off x="6795088" y="349829"/>
            <a:ext cx="1924050" cy="600075"/>
          </a:xfrm>
          <a:prstGeom prst="rect">
            <a:avLst/>
          </a:prstGeom>
          <a:noFill/>
          <a:ln w="5715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806" y="967717"/>
            <a:ext cx="8229600"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806" y="3670423"/>
            <a:ext cx="8252193"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8" cstate="print"/>
          <a:srcRect/>
          <a:stretch>
            <a:fillRect/>
          </a:stretch>
        </p:blipFill>
        <p:spPr bwMode="auto">
          <a:xfrm>
            <a:off x="4607219" y="2324980"/>
            <a:ext cx="3467100" cy="1314450"/>
          </a:xfrm>
          <a:prstGeom prst="rect">
            <a:avLst/>
          </a:prstGeom>
          <a:noFill/>
          <a:ln w="25400">
            <a:solidFill>
              <a:schemeClr val="tx1"/>
            </a:solidFill>
            <a:miter lim="800000"/>
            <a:headEnd/>
            <a:tailEnd/>
          </a:ln>
        </p:spPr>
      </p:pic>
      <p:sp>
        <p:nvSpPr>
          <p:cNvPr id="14" name="Oval 13"/>
          <p:cNvSpPr/>
          <p:nvPr>
            <p:custDataLst>
              <p:tags r:id="rId2"/>
            </p:custDataLst>
          </p:nvPr>
        </p:nvSpPr>
        <p:spPr>
          <a:xfrm>
            <a:off x="990600" y="4779643"/>
            <a:ext cx="1600200" cy="381000"/>
          </a:xfrm>
          <a:prstGeom prst="ellipse">
            <a:avLst/>
          </a:prstGeom>
          <a:noFill/>
          <a:ln w="63500">
            <a:solidFill>
              <a:srgbClr val="688F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err="1" smtClean="0">
              <a:solidFill>
                <a:prstClr val="white"/>
              </a:solidFill>
            </a:endParaRPr>
          </a:p>
        </p:txBody>
      </p:sp>
    </p:spTree>
    <p:extLst>
      <p:ext uri="{BB962C8B-B14F-4D97-AF65-F5344CB8AC3E}">
        <p14:creationId xmlns:p14="http://schemas.microsoft.com/office/powerpoint/2010/main" val="1330217222"/>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Receipt Imaging Cover Sheet</a:t>
            </a:r>
          </a:p>
        </p:txBody>
      </p:sp>
      <p:sp>
        <p:nvSpPr>
          <p:cNvPr id="1433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fontAlgn="base">
              <a:spcBef>
                <a:spcPct val="0"/>
              </a:spcBef>
              <a:spcAft>
                <a:spcPct val="0"/>
              </a:spcAft>
            </a:pPr>
            <a:fld id="{AFEC478E-919B-4E95-9296-4731E5647BA4}" type="slidenum">
              <a:rPr lang="en-US" smtClean="0">
                <a:solidFill>
                  <a:srgbClr val="000000"/>
                </a:solidFill>
                <a:latin typeface="Verdana" pitchFamily="34" charset="0"/>
              </a:rPr>
              <a:pPr fontAlgn="base">
                <a:spcBef>
                  <a:spcPct val="0"/>
                </a:spcBef>
                <a:spcAft>
                  <a:spcPct val="0"/>
                </a:spcAft>
              </a:pPr>
              <a:t>28</a:t>
            </a:fld>
            <a:endParaRPr lang="en-US" smtClean="0">
              <a:solidFill>
                <a:srgbClr val="000000"/>
              </a:solidFill>
              <a:latin typeface="Verdana" pitchFamily="34" charset="0"/>
            </a:endParaRPr>
          </a:p>
        </p:txBody>
      </p:sp>
      <p:sp>
        <p:nvSpPr>
          <p:cNvPr id="14341" name="Rectangle 6"/>
          <p:cNvSpPr>
            <a:spLocks noChangeArrowheads="1"/>
          </p:cNvSpPr>
          <p:nvPr/>
        </p:nvSpPr>
        <p:spPr bwMode="auto">
          <a:xfrm>
            <a:off x="2438400" y="3733800"/>
            <a:ext cx="1143000" cy="762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US" sz="1600">
              <a:solidFill>
                <a:srgbClr val="626366"/>
              </a:solidFill>
              <a:latin typeface="Verdana" pitchFamily="34" charset="0"/>
            </a:endParaRPr>
          </a:p>
        </p:txBody>
      </p:sp>
      <p:pic>
        <p:nvPicPr>
          <p:cNvPr id="1434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l="11047" t="7317" r="14778" b="19511"/>
          <a:stretch>
            <a:fillRect/>
          </a:stretch>
        </p:blipFill>
        <p:spPr bwMode="auto">
          <a:xfrm>
            <a:off x="457200" y="914400"/>
            <a:ext cx="441642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Box 9"/>
          <p:cNvSpPr txBox="1">
            <a:spLocks noChangeArrowheads="1"/>
          </p:cNvSpPr>
          <p:nvPr/>
        </p:nvSpPr>
        <p:spPr bwMode="auto">
          <a:xfrm>
            <a:off x="838200" y="3581400"/>
            <a:ext cx="1905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n-US" sz="900" b="1" dirty="0">
                <a:solidFill>
                  <a:srgbClr val="626366"/>
                </a:solidFill>
                <a:latin typeface="Verdana" pitchFamily="34" charset="0"/>
              </a:rPr>
              <a:t>866-xxx-xxxx</a:t>
            </a:r>
          </a:p>
        </p:txBody>
      </p:sp>
      <p:sp>
        <p:nvSpPr>
          <p:cNvPr id="14344" name="TextBox 10"/>
          <p:cNvSpPr txBox="1">
            <a:spLocks noChangeArrowheads="1"/>
          </p:cNvSpPr>
          <p:nvPr/>
        </p:nvSpPr>
        <p:spPr bwMode="auto">
          <a:xfrm>
            <a:off x="838200" y="3886200"/>
            <a:ext cx="255711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n-US" sz="900" b="1" dirty="0">
                <a:solidFill>
                  <a:srgbClr val="626366"/>
                </a:solidFill>
                <a:latin typeface="Verdana" pitchFamily="34" charset="0"/>
              </a:rPr>
              <a:t>wf_ccard_receipts@mail2image.com</a:t>
            </a:r>
          </a:p>
        </p:txBody>
      </p:sp>
      <p:sp>
        <p:nvSpPr>
          <p:cNvPr id="14345" name="TextBox 10"/>
          <p:cNvSpPr txBox="1">
            <a:spLocks noChangeArrowheads="1"/>
          </p:cNvSpPr>
          <p:nvPr/>
        </p:nvSpPr>
        <p:spPr bwMode="auto">
          <a:xfrm>
            <a:off x="4873625" y="6100763"/>
            <a:ext cx="4114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spcAft>
                <a:spcPts val="600"/>
              </a:spcAft>
              <a:buClr>
                <a:srgbClr val="000000"/>
              </a:buClr>
            </a:pPr>
            <a:r>
              <a:rPr lang="en-US" sz="1000" dirty="0">
                <a:solidFill>
                  <a:srgbClr val="BB0826"/>
                </a:solidFill>
                <a:latin typeface="Verdana" pitchFamily="34" charset="0"/>
              </a:rPr>
              <a:t>Receipts may be submitted in batches throughout the statement cycle, or in one batch at the end of the statement review </a:t>
            </a:r>
            <a:r>
              <a:rPr lang="en-US" sz="1000" dirty="0" smtClean="0">
                <a:solidFill>
                  <a:srgbClr val="BB0826"/>
                </a:solidFill>
                <a:latin typeface="Verdana" pitchFamily="34" charset="0"/>
              </a:rPr>
              <a:t>process </a:t>
            </a:r>
            <a:endParaRPr lang="en-US" sz="1000" dirty="0">
              <a:solidFill>
                <a:srgbClr val="BB0826"/>
              </a:solidFill>
              <a:latin typeface="Verdana" pitchFamily="34" charset="0"/>
            </a:endParaRPr>
          </a:p>
        </p:txBody>
      </p:sp>
      <p:sp>
        <p:nvSpPr>
          <p:cNvPr id="14347" name="Rectangle 12"/>
          <p:cNvSpPr>
            <a:spLocks noChangeArrowheads="1"/>
          </p:cNvSpPr>
          <p:nvPr/>
        </p:nvSpPr>
        <p:spPr bwMode="auto">
          <a:xfrm>
            <a:off x="1219200" y="5638800"/>
            <a:ext cx="335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Aft>
                <a:spcPts val="600"/>
              </a:spcAft>
              <a:buClr>
                <a:srgbClr val="000000"/>
              </a:buClr>
            </a:pPr>
            <a:r>
              <a:rPr lang="en-US" sz="1200">
                <a:solidFill>
                  <a:srgbClr val="BB0826"/>
                </a:solidFill>
                <a:latin typeface="Verdana" pitchFamily="34" charset="0"/>
              </a:rPr>
              <a:t>Make sure the cover sheet pertains to the correct statement period.</a:t>
            </a:r>
          </a:p>
        </p:txBody>
      </p:sp>
      <p:sp>
        <p:nvSpPr>
          <p:cNvPr id="13" name="Rectangle 12"/>
          <p:cNvSpPr/>
          <p:nvPr>
            <p:custDataLst>
              <p:tags r:id="rId1"/>
            </p:custDataLst>
          </p:nvPr>
        </p:nvSpPr>
        <p:spPr>
          <a:xfrm>
            <a:off x="511175" y="4648200"/>
            <a:ext cx="1698626" cy="304800"/>
          </a:xfrm>
          <a:prstGeom prst="rect">
            <a:avLst/>
          </a:prstGeom>
          <a:noFill/>
          <a:ln w="5715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4802999" y="1066800"/>
            <a:ext cx="4118519" cy="5093702"/>
          </a:xfrm>
          <a:prstGeom prst="rect">
            <a:avLst/>
          </a:prstGeom>
          <a:noFill/>
        </p:spPr>
        <p:txBody>
          <a:bodyPr wrap="square" rtlCol="0">
            <a:spAutoFit/>
          </a:bodyPr>
          <a:lstStyle/>
          <a:p>
            <a:r>
              <a:rPr lang="en-US" sz="1000" dirty="0" smtClean="0">
                <a:solidFill>
                  <a:schemeClr val="tx1"/>
                </a:solidFill>
              </a:rPr>
              <a:t>Receipts may be submitted in one of three ways:</a:t>
            </a:r>
          </a:p>
          <a:p>
            <a:r>
              <a:rPr lang="en-US" sz="1000" b="1" dirty="0" smtClean="0">
                <a:solidFill>
                  <a:schemeClr val="tx1"/>
                </a:solidFill>
              </a:rPr>
              <a:t>1.  Email</a:t>
            </a:r>
          </a:p>
          <a:p>
            <a:r>
              <a:rPr lang="en-US" sz="1000" dirty="0" smtClean="0">
                <a:solidFill>
                  <a:schemeClr val="tx1"/>
                </a:solidFill>
              </a:rPr>
              <a:t>        User emails a single PDF containing the </a:t>
            </a:r>
          </a:p>
          <a:p>
            <a:r>
              <a:rPr lang="en-US" sz="1000" dirty="0">
                <a:solidFill>
                  <a:schemeClr val="tx1"/>
                </a:solidFill>
              </a:rPr>
              <a:t> </a:t>
            </a:r>
            <a:r>
              <a:rPr lang="en-US" sz="1000" dirty="0" smtClean="0">
                <a:solidFill>
                  <a:schemeClr val="tx1"/>
                </a:solidFill>
              </a:rPr>
              <a:t>       cover sheet at the beginning followed by the</a:t>
            </a:r>
          </a:p>
          <a:p>
            <a:r>
              <a:rPr lang="en-US" sz="1000" dirty="0">
                <a:solidFill>
                  <a:schemeClr val="tx1"/>
                </a:solidFill>
              </a:rPr>
              <a:t> </a:t>
            </a:r>
            <a:r>
              <a:rPr lang="en-US" sz="1000" dirty="0" smtClean="0">
                <a:solidFill>
                  <a:schemeClr val="tx1"/>
                </a:solidFill>
              </a:rPr>
              <a:t>       receipts for that statement period, or the </a:t>
            </a:r>
          </a:p>
          <a:p>
            <a:r>
              <a:rPr lang="en-US" sz="1000" dirty="0">
                <a:solidFill>
                  <a:schemeClr val="tx1"/>
                </a:solidFill>
              </a:rPr>
              <a:t> </a:t>
            </a:r>
            <a:r>
              <a:rPr lang="en-US" sz="1000" dirty="0" smtClean="0">
                <a:solidFill>
                  <a:schemeClr val="tx1"/>
                </a:solidFill>
              </a:rPr>
              <a:t>       User emails a set of attachments containing</a:t>
            </a:r>
          </a:p>
          <a:p>
            <a:r>
              <a:rPr lang="en-US" sz="1000" dirty="0">
                <a:solidFill>
                  <a:schemeClr val="tx1"/>
                </a:solidFill>
              </a:rPr>
              <a:t> </a:t>
            </a:r>
            <a:r>
              <a:rPr lang="en-US" sz="1000" dirty="0" smtClean="0">
                <a:solidFill>
                  <a:schemeClr val="tx1"/>
                </a:solidFill>
              </a:rPr>
              <a:t>       images in any of the following types and </a:t>
            </a:r>
          </a:p>
          <a:p>
            <a:r>
              <a:rPr lang="en-US" sz="1000" dirty="0">
                <a:solidFill>
                  <a:schemeClr val="tx1"/>
                </a:solidFill>
              </a:rPr>
              <a:t> </a:t>
            </a:r>
            <a:r>
              <a:rPr lang="en-US" sz="1000" dirty="0" smtClean="0">
                <a:solidFill>
                  <a:schemeClr val="tx1"/>
                </a:solidFill>
              </a:rPr>
              <a:t>       includes the cover sheet as one of the </a:t>
            </a:r>
          </a:p>
          <a:p>
            <a:r>
              <a:rPr lang="en-US" sz="1000" dirty="0">
                <a:solidFill>
                  <a:schemeClr val="tx1"/>
                </a:solidFill>
              </a:rPr>
              <a:t> </a:t>
            </a:r>
            <a:r>
              <a:rPr lang="en-US" sz="1000" dirty="0" smtClean="0">
                <a:solidFill>
                  <a:schemeClr val="tx1"/>
                </a:solidFill>
              </a:rPr>
              <a:t>       attachments (PDF, JPG, GIF, TIF, PNG, BMP)</a:t>
            </a:r>
          </a:p>
          <a:p>
            <a:pPr marL="228600" indent="-228600">
              <a:buAutoNum type="arabicPeriod" startAt="2"/>
            </a:pPr>
            <a:r>
              <a:rPr lang="en-US" sz="1000" b="1" dirty="0" smtClean="0">
                <a:solidFill>
                  <a:schemeClr val="tx1"/>
                </a:solidFill>
              </a:rPr>
              <a:t>Fax</a:t>
            </a:r>
          </a:p>
          <a:p>
            <a:r>
              <a:rPr lang="en-US" sz="1000" b="1" dirty="0" smtClean="0">
                <a:solidFill>
                  <a:schemeClr val="tx1"/>
                </a:solidFill>
              </a:rPr>
              <a:t>        </a:t>
            </a:r>
            <a:r>
              <a:rPr lang="en-US" sz="1000" dirty="0" smtClean="0">
                <a:solidFill>
                  <a:schemeClr val="tx1"/>
                </a:solidFill>
              </a:rPr>
              <a:t>Fax the cover sheet and receipts for the </a:t>
            </a:r>
          </a:p>
          <a:p>
            <a:r>
              <a:rPr lang="en-US" sz="1000" dirty="0">
                <a:solidFill>
                  <a:schemeClr val="tx1"/>
                </a:solidFill>
              </a:rPr>
              <a:t> </a:t>
            </a:r>
            <a:r>
              <a:rPr lang="en-US" sz="1000" dirty="0" smtClean="0">
                <a:solidFill>
                  <a:schemeClr val="tx1"/>
                </a:solidFill>
              </a:rPr>
              <a:t>       statement period to the 800 number </a:t>
            </a:r>
          </a:p>
          <a:p>
            <a:r>
              <a:rPr lang="en-US" sz="1000" dirty="0">
                <a:solidFill>
                  <a:schemeClr val="tx1"/>
                </a:solidFill>
              </a:rPr>
              <a:t> </a:t>
            </a:r>
            <a:r>
              <a:rPr lang="en-US" sz="1000" dirty="0" smtClean="0">
                <a:solidFill>
                  <a:schemeClr val="tx1"/>
                </a:solidFill>
              </a:rPr>
              <a:t>       provided</a:t>
            </a:r>
          </a:p>
          <a:p>
            <a:pPr marL="228600" indent="-228600">
              <a:buAutoNum type="arabicPeriod" startAt="3"/>
            </a:pPr>
            <a:r>
              <a:rPr lang="en-US" sz="1000" b="1" dirty="0" smtClean="0">
                <a:solidFill>
                  <a:schemeClr val="tx1"/>
                </a:solidFill>
              </a:rPr>
              <a:t>CEO Mobile Application</a:t>
            </a:r>
          </a:p>
          <a:p>
            <a:r>
              <a:rPr lang="en-US" sz="1000" b="1" dirty="0">
                <a:solidFill>
                  <a:schemeClr val="tx1"/>
                </a:solidFill>
              </a:rPr>
              <a:t> </a:t>
            </a:r>
            <a:r>
              <a:rPr lang="en-US" sz="1000" b="1" dirty="0" smtClean="0">
                <a:solidFill>
                  <a:schemeClr val="tx1"/>
                </a:solidFill>
              </a:rPr>
              <a:t>        </a:t>
            </a:r>
            <a:r>
              <a:rPr lang="en-US" sz="1000" dirty="0" smtClean="0">
                <a:solidFill>
                  <a:schemeClr val="tx1"/>
                </a:solidFill>
              </a:rPr>
              <a:t>Users may select which statement to upload</a:t>
            </a:r>
          </a:p>
          <a:p>
            <a:r>
              <a:rPr lang="en-US" sz="1000" dirty="0">
                <a:solidFill>
                  <a:schemeClr val="tx1"/>
                </a:solidFill>
              </a:rPr>
              <a:t> </a:t>
            </a:r>
            <a:r>
              <a:rPr lang="en-US" sz="1000" dirty="0" smtClean="0">
                <a:solidFill>
                  <a:schemeClr val="tx1"/>
                </a:solidFill>
              </a:rPr>
              <a:t>        (the two most recent statements periods </a:t>
            </a:r>
          </a:p>
          <a:p>
            <a:r>
              <a:rPr lang="en-US" sz="1000" dirty="0">
                <a:solidFill>
                  <a:schemeClr val="tx1"/>
                </a:solidFill>
              </a:rPr>
              <a:t> </a:t>
            </a:r>
            <a:r>
              <a:rPr lang="en-US" sz="1000" dirty="0" smtClean="0">
                <a:solidFill>
                  <a:schemeClr val="tx1"/>
                </a:solidFill>
              </a:rPr>
              <a:t>        will be available), or click the upload receipts link </a:t>
            </a:r>
          </a:p>
          <a:p>
            <a:r>
              <a:rPr lang="en-US" sz="1000" dirty="0">
                <a:solidFill>
                  <a:schemeClr val="tx1"/>
                </a:solidFill>
              </a:rPr>
              <a:t> </a:t>
            </a:r>
            <a:r>
              <a:rPr lang="en-US" sz="1000" dirty="0" smtClean="0">
                <a:solidFill>
                  <a:schemeClr val="tx1"/>
                </a:solidFill>
              </a:rPr>
              <a:t>        directly, and then select the statement</a:t>
            </a:r>
          </a:p>
          <a:p>
            <a:endParaRPr lang="en-US" sz="1000" b="1" dirty="0">
              <a:solidFill>
                <a:schemeClr val="tx1"/>
              </a:solidFill>
            </a:endParaRPr>
          </a:p>
          <a:p>
            <a:pPr marL="0" lvl="1" eaLnBrk="0" hangingPunct="0">
              <a:spcAft>
                <a:spcPts val="600"/>
              </a:spcAft>
              <a:buClr>
                <a:srgbClr val="000000"/>
              </a:buClr>
              <a:defRPr/>
            </a:pPr>
            <a:r>
              <a:rPr lang="en-US" sz="1000" dirty="0" smtClean="0">
                <a:solidFill>
                  <a:srgbClr val="000000"/>
                </a:solidFill>
              </a:rPr>
              <a:t>Email Best </a:t>
            </a:r>
            <a:r>
              <a:rPr lang="en-US" sz="1000" dirty="0">
                <a:solidFill>
                  <a:srgbClr val="000000"/>
                </a:solidFill>
              </a:rPr>
              <a:t>Practices:</a:t>
            </a:r>
          </a:p>
          <a:p>
            <a:pPr marL="285750" lvl="1" indent="-285750" eaLnBrk="0" hangingPunct="0">
              <a:spcAft>
                <a:spcPts val="600"/>
              </a:spcAft>
              <a:buClr>
                <a:srgbClr val="000000"/>
              </a:buClr>
              <a:buFontTx/>
              <a:buChar char="-"/>
              <a:defRPr/>
            </a:pPr>
            <a:r>
              <a:rPr lang="en-US" sz="1000" dirty="0">
                <a:solidFill>
                  <a:srgbClr val="000000"/>
                </a:solidFill>
              </a:rPr>
              <a:t>Make sure attachments are sent in one of the 6 accepted file </a:t>
            </a:r>
            <a:r>
              <a:rPr lang="en-US" sz="1000" dirty="0" smtClean="0">
                <a:solidFill>
                  <a:srgbClr val="000000"/>
                </a:solidFill>
              </a:rPr>
              <a:t>types.</a:t>
            </a:r>
            <a:endParaRPr lang="en-US" sz="1000" dirty="0">
              <a:solidFill>
                <a:srgbClr val="000000"/>
              </a:solidFill>
            </a:endParaRPr>
          </a:p>
          <a:p>
            <a:pPr marL="285750" lvl="1" indent="-285750" eaLnBrk="0" hangingPunct="0">
              <a:spcAft>
                <a:spcPts val="600"/>
              </a:spcAft>
              <a:buClr>
                <a:srgbClr val="000000"/>
              </a:buClr>
              <a:buFontTx/>
              <a:buChar char="-"/>
              <a:defRPr/>
            </a:pPr>
            <a:r>
              <a:rPr lang="en-US" sz="1000" dirty="0">
                <a:solidFill>
                  <a:srgbClr val="000000"/>
                </a:solidFill>
              </a:rPr>
              <a:t>Make sure the bar codes on the cover sheet are clear and easy to </a:t>
            </a:r>
            <a:r>
              <a:rPr lang="en-US" sz="1000" dirty="0" smtClean="0">
                <a:solidFill>
                  <a:srgbClr val="000000"/>
                </a:solidFill>
              </a:rPr>
              <a:t>read.</a:t>
            </a:r>
            <a:endParaRPr lang="en-US" sz="1000" dirty="0">
              <a:solidFill>
                <a:srgbClr val="000000"/>
              </a:solidFill>
            </a:endParaRPr>
          </a:p>
          <a:p>
            <a:pPr marL="285750" lvl="1" indent="-285750" eaLnBrk="0" hangingPunct="0">
              <a:spcAft>
                <a:spcPts val="600"/>
              </a:spcAft>
              <a:buClr>
                <a:srgbClr val="000000"/>
              </a:buClr>
              <a:buFontTx/>
              <a:buChar char="-"/>
              <a:defRPr/>
            </a:pPr>
            <a:r>
              <a:rPr lang="en-US" sz="1000" dirty="0">
                <a:solidFill>
                  <a:srgbClr val="000000"/>
                </a:solidFill>
              </a:rPr>
              <a:t>Do not include email signature lines or </a:t>
            </a:r>
            <a:r>
              <a:rPr lang="en-US" sz="1000" dirty="0" smtClean="0">
                <a:solidFill>
                  <a:srgbClr val="000000"/>
                </a:solidFill>
              </a:rPr>
              <a:t>logos</a:t>
            </a:r>
            <a:endParaRPr lang="en-US" sz="1000" dirty="0">
              <a:solidFill>
                <a:srgbClr val="000000"/>
              </a:solidFill>
            </a:endParaRPr>
          </a:p>
          <a:p>
            <a:pPr marL="285750" lvl="1" indent="-285750" eaLnBrk="0" hangingPunct="0">
              <a:spcAft>
                <a:spcPts val="600"/>
              </a:spcAft>
              <a:buClr>
                <a:srgbClr val="000000"/>
              </a:buClr>
              <a:buFontTx/>
              <a:buChar char="-"/>
              <a:defRPr/>
            </a:pPr>
            <a:r>
              <a:rPr lang="en-US" sz="1000" dirty="0">
                <a:solidFill>
                  <a:srgbClr val="000000"/>
                </a:solidFill>
              </a:rPr>
              <a:t>Emails configured in </a:t>
            </a:r>
            <a:r>
              <a:rPr lang="en-US" sz="1000" dirty="0" smtClean="0">
                <a:solidFill>
                  <a:srgbClr val="000000"/>
                </a:solidFill>
              </a:rPr>
              <a:t>plain </a:t>
            </a:r>
            <a:r>
              <a:rPr lang="en-US" sz="1000" dirty="0">
                <a:solidFill>
                  <a:srgbClr val="000000"/>
                </a:solidFill>
              </a:rPr>
              <a:t>text format have a better success </a:t>
            </a:r>
            <a:r>
              <a:rPr lang="en-US" sz="1000" dirty="0" smtClean="0">
                <a:solidFill>
                  <a:srgbClr val="000000"/>
                </a:solidFill>
              </a:rPr>
              <a:t>rate.</a:t>
            </a:r>
            <a:endParaRPr lang="en-US" sz="1000" dirty="0">
              <a:solidFill>
                <a:srgbClr val="000000"/>
              </a:solidFill>
            </a:endParaRPr>
          </a:p>
          <a:p>
            <a:pPr marL="285750" lvl="1" indent="-285750" eaLnBrk="0" hangingPunct="0">
              <a:spcAft>
                <a:spcPts val="600"/>
              </a:spcAft>
              <a:buClr>
                <a:srgbClr val="000000"/>
              </a:buClr>
              <a:buFontTx/>
              <a:buChar char="-"/>
              <a:defRPr/>
            </a:pPr>
            <a:r>
              <a:rPr lang="en-US" sz="1000" dirty="0">
                <a:solidFill>
                  <a:srgbClr val="000000"/>
                </a:solidFill>
              </a:rPr>
              <a:t>A maximum of 5MB per file attachment is recommended. The maximum allowable size for an email and all attachments is </a:t>
            </a:r>
            <a:r>
              <a:rPr lang="en-US" sz="1000" dirty="0" smtClean="0">
                <a:solidFill>
                  <a:srgbClr val="000000"/>
                </a:solidFill>
              </a:rPr>
              <a:t>25MB.</a:t>
            </a:r>
            <a:endParaRPr lang="en-US" sz="1000" b="1" dirty="0">
              <a:solidFill>
                <a:schemeClr val="tx1"/>
              </a:solidFill>
            </a:endParaRPr>
          </a:p>
        </p:txBody>
      </p:sp>
    </p:spTree>
    <p:extLst>
      <p:ext uri="{BB962C8B-B14F-4D97-AF65-F5344CB8AC3E}">
        <p14:creationId xmlns:p14="http://schemas.microsoft.com/office/powerpoint/2010/main" val="17129360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a:xfrm>
            <a:off x="76200" y="919976"/>
            <a:ext cx="6514250" cy="5861824"/>
          </a:xfrm>
        </p:spPr>
        <p:txBody>
          <a:bodyPr/>
          <a:lstStyle/>
          <a:p>
            <a:pPr eaLnBrk="1" hangingPunct="1">
              <a:lnSpc>
                <a:spcPct val="100000"/>
              </a:lnSpc>
              <a:spcBef>
                <a:spcPts val="0"/>
              </a:spcBef>
              <a:spcAft>
                <a:spcPts val="0"/>
              </a:spcAft>
            </a:pPr>
            <a:r>
              <a:rPr lang="en-US" sz="1400" dirty="0" smtClean="0"/>
              <a:t>CEO Mobile Service</a:t>
            </a:r>
          </a:p>
          <a:p>
            <a:pPr lvl="1" eaLnBrk="1" hangingPunct="1">
              <a:lnSpc>
                <a:spcPct val="100000"/>
              </a:lnSpc>
              <a:spcBef>
                <a:spcPts val="0"/>
              </a:spcBef>
              <a:spcAft>
                <a:spcPts val="0"/>
              </a:spcAft>
            </a:pPr>
            <a:r>
              <a:rPr lang="en-US" sz="1400" dirty="0" smtClean="0"/>
              <a:t>Access via the browser on your mobile device using your Company ID, User ID and Password at: </a:t>
            </a:r>
            <a:r>
              <a:rPr lang="en-US" sz="1400" dirty="0" smtClean="0">
                <a:hlinkClick r:id="rId2"/>
              </a:rPr>
              <a:t>https://ceomobile.wellsfargo.com</a:t>
            </a:r>
            <a:endParaRPr lang="en-US" sz="1400" dirty="0" smtClean="0"/>
          </a:p>
          <a:p>
            <a:pPr lvl="1" fontAlgn="t">
              <a:lnSpc>
                <a:spcPct val="100000"/>
              </a:lnSpc>
              <a:spcBef>
                <a:spcPts val="0"/>
              </a:spcBef>
              <a:spcAft>
                <a:spcPts val="0"/>
              </a:spcAft>
              <a:defRPr/>
            </a:pPr>
            <a:r>
              <a:rPr lang="en-US" sz="1400" dirty="0" smtClean="0"/>
              <a:t>Download </a:t>
            </a:r>
            <a:r>
              <a:rPr lang="en-US" sz="1400" dirty="0"/>
              <a:t>the </a:t>
            </a:r>
            <a:r>
              <a:rPr lang="en-US" sz="1400" i="1" dirty="0"/>
              <a:t>CEO Mobile</a:t>
            </a:r>
            <a:r>
              <a:rPr lang="en-US" sz="1400" dirty="0"/>
              <a:t> iPhone app from the Apple App Store at </a:t>
            </a:r>
            <a:r>
              <a:rPr lang="en-US" sz="1400" u="sng" dirty="0">
                <a:hlinkClick r:id="rId3"/>
              </a:rPr>
              <a:t>https://</a:t>
            </a:r>
            <a:r>
              <a:rPr lang="en-US" sz="1400" u="sng" dirty="0" smtClean="0">
                <a:hlinkClick r:id="rId3"/>
              </a:rPr>
              <a:t>itunes.apple.com/us/app/wells-fargo-ceo-mobile/id335685323?mt=8</a:t>
            </a:r>
            <a:endParaRPr lang="en-US" sz="1400" u="sng" dirty="0" smtClean="0"/>
          </a:p>
          <a:p>
            <a:pPr lvl="1" fontAlgn="t">
              <a:lnSpc>
                <a:spcPct val="100000"/>
              </a:lnSpc>
              <a:spcBef>
                <a:spcPts val="0"/>
              </a:spcBef>
              <a:spcAft>
                <a:spcPts val="0"/>
              </a:spcAft>
              <a:defRPr/>
            </a:pPr>
            <a:r>
              <a:rPr lang="en-US" sz="1400" dirty="0" smtClean="0"/>
              <a:t>Download </a:t>
            </a:r>
            <a:r>
              <a:rPr lang="en-US" sz="1400" dirty="0"/>
              <a:t>the </a:t>
            </a:r>
            <a:r>
              <a:rPr lang="en-US" sz="1400" i="1" dirty="0"/>
              <a:t>CEO Mobile </a:t>
            </a:r>
            <a:r>
              <a:rPr lang="en-US" sz="1400" dirty="0"/>
              <a:t>Android app from the Google Play Store at </a:t>
            </a:r>
            <a:r>
              <a:rPr lang="en-US" sz="1400" u="sng" dirty="0">
                <a:hlinkClick r:id="rId4"/>
              </a:rPr>
              <a:t>https://</a:t>
            </a:r>
            <a:r>
              <a:rPr lang="en-US" sz="1400" u="sng" dirty="0" smtClean="0">
                <a:hlinkClick r:id="rId4"/>
              </a:rPr>
              <a:t>play.google.com/store/search?q=Wells%20Fargo</a:t>
            </a:r>
            <a:r>
              <a:rPr lang="en-US" sz="1400" dirty="0" smtClean="0"/>
              <a:t> </a:t>
            </a:r>
          </a:p>
          <a:p>
            <a:pPr lvl="2" fontAlgn="t">
              <a:lnSpc>
                <a:spcPct val="100000"/>
              </a:lnSpc>
              <a:spcBef>
                <a:spcPts val="0"/>
              </a:spcBef>
              <a:spcAft>
                <a:spcPts val="0"/>
              </a:spcAft>
              <a:defRPr/>
            </a:pPr>
            <a:r>
              <a:rPr lang="en-US" sz="1200" dirty="0" smtClean="0"/>
              <a:t>This link only works when viewed on an Android device</a:t>
            </a:r>
          </a:p>
          <a:p>
            <a:pPr lvl="1" eaLnBrk="1" hangingPunct="1">
              <a:lnSpc>
                <a:spcPct val="100000"/>
              </a:lnSpc>
              <a:spcBef>
                <a:spcPts val="0"/>
              </a:spcBef>
              <a:spcAft>
                <a:spcPts val="0"/>
              </a:spcAft>
            </a:pPr>
            <a:r>
              <a:rPr lang="en-US" sz="1400" dirty="0" smtClean="0"/>
              <a:t>An online video can be viewed at: </a:t>
            </a:r>
            <a:r>
              <a:rPr lang="en-US" sz="1400" u="sng" dirty="0">
                <a:hlinkClick r:id="rId5"/>
              </a:rPr>
              <a:t>http://</a:t>
            </a:r>
            <a:r>
              <a:rPr lang="en-US" sz="1400" u="sng" dirty="0" smtClean="0">
                <a:hlinkClick r:id="rId5"/>
              </a:rPr>
              <a:t>wholesale.wellsfargobank.com/ceomobile_card-management</a:t>
            </a:r>
            <a:endParaRPr lang="en-US" sz="1400" dirty="0" smtClean="0"/>
          </a:p>
          <a:p>
            <a:pPr lvl="1" eaLnBrk="1" hangingPunct="1">
              <a:lnSpc>
                <a:spcPct val="100000"/>
              </a:lnSpc>
              <a:spcBef>
                <a:spcPts val="0"/>
              </a:spcBef>
              <a:spcAft>
                <a:spcPts val="0"/>
              </a:spcAft>
            </a:pPr>
            <a:endParaRPr lang="en-US" sz="1400" dirty="0" smtClean="0"/>
          </a:p>
          <a:p>
            <a:pPr eaLnBrk="1" hangingPunct="1">
              <a:lnSpc>
                <a:spcPct val="100000"/>
              </a:lnSpc>
              <a:spcBef>
                <a:spcPts val="0"/>
              </a:spcBef>
              <a:spcAft>
                <a:spcPts val="0"/>
              </a:spcAft>
            </a:pPr>
            <a:r>
              <a:rPr lang="en-US" sz="1400" dirty="0" smtClean="0"/>
              <a:t>Cardholders can:</a:t>
            </a:r>
          </a:p>
          <a:p>
            <a:pPr lvl="1" eaLnBrk="1" hangingPunct="1">
              <a:lnSpc>
                <a:spcPct val="100000"/>
              </a:lnSpc>
              <a:spcBef>
                <a:spcPts val="0"/>
              </a:spcBef>
              <a:spcAft>
                <a:spcPts val="0"/>
              </a:spcAft>
            </a:pPr>
            <a:r>
              <a:rPr lang="en-US" sz="1400" dirty="0" smtClean="0"/>
              <a:t>Add/edit out-of-pocket expenses</a:t>
            </a:r>
          </a:p>
          <a:p>
            <a:pPr lvl="1" eaLnBrk="1" hangingPunct="1">
              <a:lnSpc>
                <a:spcPct val="100000"/>
              </a:lnSpc>
              <a:spcBef>
                <a:spcPts val="0"/>
              </a:spcBef>
              <a:spcAft>
                <a:spcPts val="0"/>
              </a:spcAft>
            </a:pPr>
            <a:r>
              <a:rPr lang="en-US" sz="1400" dirty="0" smtClean="0"/>
              <a:t>View available credit</a:t>
            </a:r>
          </a:p>
          <a:p>
            <a:pPr lvl="1" eaLnBrk="1" hangingPunct="1">
              <a:lnSpc>
                <a:spcPct val="100000"/>
              </a:lnSpc>
              <a:spcBef>
                <a:spcPts val="0"/>
              </a:spcBef>
              <a:spcAft>
                <a:spcPts val="0"/>
              </a:spcAft>
            </a:pPr>
            <a:r>
              <a:rPr lang="en-US" sz="1400" dirty="0" smtClean="0"/>
              <a:t>View posted card charges</a:t>
            </a:r>
          </a:p>
          <a:p>
            <a:pPr lvl="1" eaLnBrk="1" hangingPunct="1">
              <a:lnSpc>
                <a:spcPct val="100000"/>
              </a:lnSpc>
              <a:spcBef>
                <a:spcPts val="0"/>
              </a:spcBef>
              <a:spcAft>
                <a:spcPts val="0"/>
              </a:spcAft>
            </a:pPr>
            <a:r>
              <a:rPr lang="en-US" sz="1400" dirty="0" smtClean="0"/>
              <a:t>View declines</a:t>
            </a:r>
          </a:p>
          <a:p>
            <a:pPr lvl="1" eaLnBrk="1" hangingPunct="1">
              <a:lnSpc>
                <a:spcPct val="100000"/>
              </a:lnSpc>
              <a:spcBef>
                <a:spcPts val="0"/>
              </a:spcBef>
              <a:spcAft>
                <a:spcPts val="0"/>
              </a:spcAft>
            </a:pPr>
            <a:r>
              <a:rPr lang="en-US" sz="1400" dirty="0" smtClean="0"/>
              <a:t>Upload receipts</a:t>
            </a:r>
          </a:p>
          <a:p>
            <a:pPr lvl="1" eaLnBrk="1" hangingPunct="1">
              <a:lnSpc>
                <a:spcPct val="100000"/>
              </a:lnSpc>
              <a:spcBef>
                <a:spcPts val="0"/>
              </a:spcBef>
              <a:spcAft>
                <a:spcPts val="0"/>
              </a:spcAft>
            </a:pPr>
            <a:endParaRPr lang="en-US" sz="1400" dirty="0" smtClean="0"/>
          </a:p>
          <a:p>
            <a:pPr eaLnBrk="1" hangingPunct="1">
              <a:lnSpc>
                <a:spcPct val="100000"/>
              </a:lnSpc>
              <a:spcBef>
                <a:spcPts val="0"/>
              </a:spcBef>
              <a:spcAft>
                <a:spcPts val="0"/>
              </a:spcAft>
            </a:pPr>
            <a:r>
              <a:rPr lang="en-US" sz="1400" dirty="0" smtClean="0"/>
              <a:t>OOP Only Users can:</a:t>
            </a:r>
          </a:p>
          <a:p>
            <a:pPr lvl="1" eaLnBrk="1" hangingPunct="1">
              <a:lnSpc>
                <a:spcPct val="100000"/>
              </a:lnSpc>
              <a:spcBef>
                <a:spcPts val="0"/>
              </a:spcBef>
              <a:spcAft>
                <a:spcPts val="0"/>
              </a:spcAft>
            </a:pPr>
            <a:r>
              <a:rPr lang="en-US" sz="1400" dirty="0" smtClean="0"/>
              <a:t>Add/edit out-of-pocket expenses</a:t>
            </a:r>
          </a:p>
          <a:p>
            <a:pPr lvl="1" eaLnBrk="1" hangingPunct="1">
              <a:lnSpc>
                <a:spcPct val="100000"/>
              </a:lnSpc>
              <a:spcBef>
                <a:spcPts val="0"/>
              </a:spcBef>
              <a:spcAft>
                <a:spcPts val="0"/>
              </a:spcAft>
            </a:pPr>
            <a:r>
              <a:rPr lang="en-US" sz="1400" dirty="0" smtClean="0"/>
              <a:t>Upload receipts</a:t>
            </a:r>
          </a:p>
          <a:p>
            <a:pPr lvl="1" eaLnBrk="1" hangingPunct="1">
              <a:lnSpc>
                <a:spcPct val="80000"/>
              </a:lnSpc>
            </a:pPr>
            <a:endParaRPr lang="en-US" sz="1400" dirty="0" smtClean="0"/>
          </a:p>
        </p:txBody>
      </p:sp>
      <p:sp>
        <p:nvSpPr>
          <p:cNvPr id="54277" name="Title 6"/>
          <p:cNvSpPr>
            <a:spLocks noGrp="1"/>
          </p:cNvSpPr>
          <p:nvPr>
            <p:ph type="title"/>
          </p:nvPr>
        </p:nvSpPr>
        <p:spPr/>
        <p:txBody>
          <a:bodyPr/>
          <a:lstStyle/>
          <a:p>
            <a:r>
              <a:rPr lang="en-US" dirty="0" smtClean="0"/>
              <a:t>CCER access via CEO Mobile</a:t>
            </a:r>
          </a:p>
        </p:txBody>
      </p:sp>
      <p:sp>
        <p:nvSpPr>
          <p:cNvPr id="54278" name="Slide Number Placeholder 4"/>
          <p:cNvSpPr>
            <a:spLocks noGrp="1"/>
          </p:cNvSpPr>
          <p:nvPr>
            <p:ph type="sldNum" sz="quarter" idx="10"/>
          </p:nvPr>
        </p:nvSpPr>
        <p:spPr>
          <a:noFill/>
        </p:spPr>
        <p:txBody>
          <a:bodyPr/>
          <a:lstStyle/>
          <a:p>
            <a:fld id="{5DF2DED5-2B6B-4141-8A0D-3C2380A93B04}" type="slidenum">
              <a:rPr lang="en-US" smtClean="0">
                <a:ea typeface="ＭＳ Ｐゴシック"/>
                <a:cs typeface="ＭＳ Ｐゴシック"/>
              </a:rPr>
              <a:pPr/>
              <a:t>29</a:t>
            </a:fld>
            <a:endParaRPr lang="en-US" dirty="0" smtClean="0">
              <a:ea typeface="ＭＳ Ｐゴシック"/>
              <a:cs typeface="ＭＳ Ｐゴシック"/>
            </a:endParaRPr>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228600"/>
            <a:ext cx="1876425"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1325" y="2924175"/>
            <a:ext cx="1920240" cy="3617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13544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To get started</a:t>
            </a:r>
            <a:r>
              <a:rPr lang="en-US" sz="2000" dirty="0" smtClean="0">
                <a:solidFill>
                  <a:schemeClr val="tx1"/>
                </a:solidFill>
                <a:latin typeface="+mn-lt"/>
              </a:rPr>
              <a:t/>
            </a:r>
            <a:br>
              <a:rPr lang="en-US" sz="2000" dirty="0" smtClean="0">
                <a:solidFill>
                  <a:schemeClr val="tx1"/>
                </a:solidFill>
                <a:latin typeface="+mn-lt"/>
              </a:rPr>
            </a:br>
            <a:r>
              <a:rPr lang="en-US" sz="1600" dirty="0" smtClean="0">
                <a:solidFill>
                  <a:schemeClr val="tx1"/>
                </a:solidFill>
                <a:latin typeface="+mn-lt"/>
              </a:rPr>
              <a:t>After receiving your card…</a:t>
            </a:r>
            <a:endParaRPr lang="en-US" sz="1600" dirty="0">
              <a:solidFill>
                <a:schemeClr val="tx1"/>
              </a:solidFill>
              <a:latin typeface="+mn-lt"/>
            </a:endParaRPr>
          </a:p>
        </p:txBody>
      </p:sp>
      <p:sp>
        <p:nvSpPr>
          <p:cNvPr id="3" name="Content Placeholder 2"/>
          <p:cNvSpPr>
            <a:spLocks noGrp="1"/>
          </p:cNvSpPr>
          <p:nvPr>
            <p:ph idx="1"/>
            <p:custDataLst>
              <p:tags r:id="rId2"/>
            </p:custDataLst>
          </p:nvPr>
        </p:nvSpPr>
        <p:spPr>
          <a:xfrm>
            <a:off x="228600" y="3886200"/>
            <a:ext cx="8077200" cy="2209800"/>
          </a:xfrm>
        </p:spPr>
        <p:txBody>
          <a:bodyPr>
            <a:noAutofit/>
          </a:bodyPr>
          <a:lstStyle/>
          <a:p>
            <a:r>
              <a:rPr lang="en-US" sz="1600" dirty="0" smtClean="0">
                <a:cs typeface="Calibri" panose="020F0502020204030204" pitchFamily="34" charset="0"/>
              </a:rPr>
              <a:t>During activation you will be asked to create a customized Personal Identification Number (</a:t>
            </a:r>
            <a:r>
              <a:rPr lang="en-US" sz="1600" b="1" dirty="0" smtClean="0">
                <a:cs typeface="Calibri" panose="020F0502020204030204" pitchFamily="34" charset="0"/>
              </a:rPr>
              <a:t>PIN</a:t>
            </a:r>
            <a:r>
              <a:rPr lang="en-US" sz="1600" dirty="0" smtClean="0">
                <a:cs typeface="Calibri" panose="020F0502020204030204" pitchFamily="34" charset="0"/>
              </a:rPr>
              <a:t>) </a:t>
            </a:r>
          </a:p>
          <a:p>
            <a:r>
              <a:rPr lang="en-US" sz="1600" dirty="0" smtClean="0"/>
              <a:t>Sign the back of your card</a:t>
            </a:r>
          </a:p>
          <a:p>
            <a:r>
              <a:rPr lang="en-US" sz="1600" dirty="0" smtClean="0"/>
              <a:t>Record the Wells Fargo Customer Service number (1-800-932-0036) located on the back of your card in your mobile device, or address book</a:t>
            </a:r>
          </a:p>
          <a:p>
            <a:r>
              <a:rPr lang="en-US" sz="1600" dirty="0" smtClean="0"/>
              <a:t>Sign on to the CEO and initialize your CEO User ID </a:t>
            </a:r>
            <a:endParaRPr lang="en-US" sz="1600" dirty="0"/>
          </a:p>
        </p:txBody>
      </p:sp>
      <p:sp>
        <p:nvSpPr>
          <p:cNvPr id="9" name="Content Placeholder 2"/>
          <p:cNvSpPr txBox="1">
            <a:spLocks/>
          </p:cNvSpPr>
          <p:nvPr>
            <p:custDataLst>
              <p:tags r:id="rId3"/>
            </p:custDataLst>
          </p:nvPr>
        </p:nvSpPr>
        <p:spPr>
          <a:xfrm>
            <a:off x="228600" y="2209800"/>
            <a:ext cx="5257800" cy="1752600"/>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Wingdings" pitchFamily="2" charset="2"/>
              <a:buChar char="§"/>
              <a:defRPr sz="2400" kern="1200">
                <a:solidFill>
                  <a:schemeClr val="tx1"/>
                </a:solidFill>
                <a:latin typeface="Verdana" pitchFamily="34" charset="0"/>
                <a:ea typeface="+mn-ea"/>
                <a:cs typeface="+mn-cs"/>
              </a:defRPr>
            </a:lvl1pPr>
            <a:lvl2pPr marL="742950" indent="-285750" algn="l" defTabSz="914400" rtl="0" eaLnBrk="1" latinLnBrk="0" hangingPunct="1">
              <a:spcBef>
                <a:spcPts val="800"/>
              </a:spcBef>
              <a:buFont typeface="Verdana" pitchFamily="34" charset="0"/>
              <a:buChar char="–"/>
              <a:defRPr sz="2000" b="0" i="0" u="none" kern="1200">
                <a:solidFill>
                  <a:schemeClr val="tx1"/>
                </a:solidFill>
                <a:latin typeface="Verdana" pitchFamily="34" charset="0"/>
                <a:ea typeface="+mn-ea"/>
                <a:cs typeface="+mn-cs"/>
              </a:defRPr>
            </a:lvl2pPr>
            <a:lvl3pPr marL="1143000" indent="-228600" algn="l" defTabSz="914400" rtl="0" eaLnBrk="1" latinLnBrk="0" hangingPunct="1">
              <a:spcBef>
                <a:spcPts val="800"/>
              </a:spcBef>
              <a:buFont typeface="Arial" pitchFamily="34" charset="0"/>
              <a:buChar char="•"/>
              <a:defRPr sz="1800" kern="1200">
                <a:solidFill>
                  <a:schemeClr val="tx1"/>
                </a:solidFill>
                <a:latin typeface="Verdana" pitchFamily="34" charset="0"/>
                <a:ea typeface="+mn-ea"/>
                <a:cs typeface="+mn-cs"/>
              </a:defRPr>
            </a:lvl3pPr>
            <a:lvl4pPr marL="1600200" indent="-228600" algn="l" defTabSz="914400" rtl="0" eaLnBrk="1" latinLnBrk="0" hangingPunct="1">
              <a:spcBef>
                <a:spcPts val="800"/>
              </a:spcBef>
              <a:buFont typeface="Wingdings" pitchFamily="2" charset="2"/>
              <a:buChar char="§"/>
              <a:defRPr sz="1600" kern="1200">
                <a:solidFill>
                  <a:schemeClr val="tx1"/>
                </a:solidFill>
                <a:latin typeface="Verdana" pitchFamily="34" charset="0"/>
                <a:ea typeface="+mn-ea"/>
                <a:cs typeface="+mn-cs"/>
              </a:defRPr>
            </a:lvl4pPr>
            <a:lvl5pPr marL="2057400" indent="-228600" algn="l" defTabSz="914400" rtl="0" eaLnBrk="1" latinLnBrk="0" hangingPunct="1">
              <a:spcBef>
                <a:spcPts val="800"/>
              </a:spcBef>
              <a:buFont typeface="Wingdings" pitchFamily="2" charset="2"/>
              <a:buChar char="§"/>
              <a:defRPr sz="16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smtClean="0"/>
              <a:t>Activate your card by calling the toll free number located on the activation sticker</a:t>
            </a:r>
          </a:p>
          <a:p>
            <a:r>
              <a:rPr lang="en-US" sz="1600" dirty="0" smtClean="0">
                <a:cs typeface="Calibri" panose="020F0502020204030204" pitchFamily="34" charset="0"/>
              </a:rPr>
              <a:t>During activation you will need your </a:t>
            </a:r>
            <a:r>
              <a:rPr lang="en-US" sz="1600" b="1" dirty="0" smtClean="0">
                <a:cs typeface="Calibri" panose="020F0502020204030204" pitchFamily="34" charset="0"/>
              </a:rPr>
              <a:t>Unique Identification Number (ID) </a:t>
            </a:r>
            <a:r>
              <a:rPr lang="en-US" sz="1600" dirty="0" smtClean="0">
                <a:cs typeface="Calibri" panose="020F0502020204030204" pitchFamily="34" charset="0"/>
              </a:rPr>
              <a:t>-</a:t>
            </a:r>
            <a:r>
              <a:rPr lang="en-US" sz="1600" b="1" dirty="0" smtClean="0">
                <a:cs typeface="Calibri" panose="020F0502020204030204" pitchFamily="34" charset="0"/>
              </a:rPr>
              <a:t> </a:t>
            </a:r>
            <a:r>
              <a:rPr lang="en-US" sz="1600" dirty="0" smtClean="0">
                <a:cs typeface="Calibri" panose="020F0502020204030204" pitchFamily="34" charset="0"/>
              </a:rPr>
              <a:t>if you do not know your Unique ID, please contact your internal Program Administrator to obtain</a:t>
            </a:r>
          </a:p>
        </p:txBody>
      </p:sp>
      <p:sp>
        <p:nvSpPr>
          <p:cNvPr id="10" name="Slide Number Placeholder 3"/>
          <p:cNvSpPr>
            <a:spLocks noGrp="1"/>
          </p:cNvSpPr>
          <p:nvPr>
            <p:ph type="sldNum" sz="quarter" idx="10"/>
          </p:nvPr>
        </p:nvSpPr>
        <p:spPr>
          <a:xfrm>
            <a:off x="8328025" y="6629400"/>
            <a:ext cx="815975" cy="228600"/>
          </a:xfrm>
          <a:noFill/>
        </p:spPr>
        <p:txBody>
          <a:bodyPr/>
          <a:lstStyle/>
          <a:p>
            <a:fld id="{1E509471-B0B1-4E0A-A4FA-6D32F8774529}" type="slidenum">
              <a:rPr lang="en-US" smtClean="0">
                <a:ea typeface="ＭＳ Ｐゴシック"/>
                <a:cs typeface="ＭＳ Ｐゴシック"/>
              </a:rPr>
              <a:pPr/>
              <a:t>3</a:t>
            </a:fld>
            <a:endParaRPr lang="en-US" dirty="0" smtClean="0">
              <a:ea typeface="ＭＳ Ｐゴシック"/>
              <a:cs typeface="ＭＳ Ｐゴシック"/>
            </a:endParaRPr>
          </a:p>
        </p:txBody>
      </p:sp>
      <p:pic>
        <p:nvPicPr>
          <p:cNvPr id="4" name="Picture 2" descr="C:\Users\a119612\AppData\Local\Microsoft\Windows\Temporary Internet Files\Content.Outlook\O8U27K5Q\1051237_R4_TSYS_F chip (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000" y="182525"/>
            <a:ext cx="32004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8974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923" name="Rectangle 9"/>
          <p:cNvSpPr>
            <a:spLocks noGrp="1" noChangeArrowheads="1"/>
          </p:cNvSpPr>
          <p:nvPr>
            <p:ph type="title"/>
            <p:custDataLst>
              <p:tags r:id="rId1"/>
            </p:custDataLst>
          </p:nvPr>
        </p:nvSpPr>
        <p:spPr/>
        <p:txBody>
          <a:bodyPr/>
          <a:lstStyle/>
          <a:p>
            <a:r>
              <a:rPr lang="en-US" dirty="0" smtClean="0">
                <a:solidFill>
                  <a:srgbClr val="BB0826"/>
                </a:solidFill>
              </a:rPr>
              <a:t>Mobile Receipt Imaging</a:t>
            </a:r>
            <a:r>
              <a:rPr lang="en-US" sz="2000" dirty="0" smtClean="0">
                <a:solidFill>
                  <a:schemeClr val="tx1"/>
                </a:solidFill>
                <a:latin typeface="+mn-lt"/>
              </a:rPr>
              <a:t/>
            </a:r>
            <a:br>
              <a:rPr lang="en-US" sz="2000" dirty="0" smtClean="0">
                <a:solidFill>
                  <a:schemeClr val="tx1"/>
                </a:solidFill>
                <a:latin typeface="+mn-lt"/>
              </a:rPr>
            </a:br>
            <a:r>
              <a:rPr lang="en-US" sz="1600" dirty="0" smtClean="0">
                <a:solidFill>
                  <a:schemeClr val="tx1"/>
                </a:solidFill>
                <a:latin typeface="+mn-lt"/>
              </a:rPr>
              <a:t>Getting started</a:t>
            </a:r>
            <a:endParaRPr lang="en-US" sz="1600" dirty="0">
              <a:solidFill>
                <a:schemeClr val="tx1"/>
              </a:solidFill>
              <a:latin typeface="+mn-lt"/>
            </a:endParaRPr>
          </a:p>
        </p:txBody>
      </p:sp>
      <p:grpSp>
        <p:nvGrpSpPr>
          <p:cNvPr id="10" name="Group 6"/>
          <p:cNvGrpSpPr>
            <a:grpSpLocks/>
          </p:cNvGrpSpPr>
          <p:nvPr/>
        </p:nvGrpSpPr>
        <p:grpSpPr bwMode="auto">
          <a:xfrm>
            <a:off x="6129071" y="1524000"/>
            <a:ext cx="2392363" cy="4533900"/>
            <a:chOff x="646068" y="1718813"/>
            <a:chExt cx="2392680" cy="4533900"/>
          </a:xfrm>
        </p:grpSpPr>
        <p:pic>
          <p:nvPicPr>
            <p:cNvPr id="12" name="Picture 2" descr="\\DTCNAS-CASF005\C_WBGTMG_Users\U314696\My Documents\PROJECTS\Kathryn Uhl - Mobile CCER Guide Updates\Screens - EDITED_FINAL\Screen 1_NE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068" y="1718813"/>
              <a:ext cx="2392680" cy="4533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 name="Rectangle 8"/>
            <p:cNvSpPr>
              <a:spLocks noChangeArrowheads="1"/>
            </p:cNvSpPr>
            <p:nvPr/>
          </p:nvSpPr>
          <p:spPr bwMode="auto">
            <a:xfrm>
              <a:off x="675594" y="4995414"/>
              <a:ext cx="2320019" cy="601026"/>
            </a:xfrm>
            <a:prstGeom prst="rect">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defTabSz="990600">
                <a:defRPr sz="1600">
                  <a:solidFill>
                    <a:srgbClr val="626366"/>
                  </a:solidFill>
                  <a:latin typeface="Verdana" pitchFamily="34" charset="0"/>
                  <a:ea typeface="MS PGothic" pitchFamily="34" charset="-128"/>
                </a:defRPr>
              </a:lvl1pPr>
              <a:lvl2pPr marL="742950" indent="-285750" defTabSz="990600">
                <a:defRPr sz="1600">
                  <a:solidFill>
                    <a:srgbClr val="626366"/>
                  </a:solidFill>
                  <a:latin typeface="Verdana" pitchFamily="34" charset="0"/>
                  <a:ea typeface="MS PGothic" pitchFamily="34" charset="-128"/>
                </a:defRPr>
              </a:lvl2pPr>
              <a:lvl3pPr marL="1143000" indent="-228600" defTabSz="990600">
                <a:defRPr sz="1600">
                  <a:solidFill>
                    <a:srgbClr val="626366"/>
                  </a:solidFill>
                  <a:latin typeface="Verdana" pitchFamily="34" charset="0"/>
                  <a:ea typeface="MS PGothic" pitchFamily="34" charset="-128"/>
                </a:defRPr>
              </a:lvl3pPr>
              <a:lvl4pPr marL="1600200" indent="-228600" defTabSz="990600">
                <a:defRPr sz="1600">
                  <a:solidFill>
                    <a:srgbClr val="626366"/>
                  </a:solidFill>
                  <a:latin typeface="Verdana" pitchFamily="34" charset="0"/>
                  <a:ea typeface="MS PGothic" pitchFamily="34" charset="-128"/>
                </a:defRPr>
              </a:lvl4pPr>
              <a:lvl5pPr marL="2057400" indent="-228600" defTabSz="990600">
                <a:defRPr sz="1600">
                  <a:solidFill>
                    <a:srgbClr val="626366"/>
                  </a:solidFill>
                  <a:latin typeface="Verdana" pitchFamily="34" charset="0"/>
                  <a:ea typeface="MS PGothic" pitchFamily="34" charset="-128"/>
                </a:defRPr>
              </a:lvl5pPr>
              <a:lvl6pPr marL="25146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6pPr>
              <a:lvl7pPr marL="29718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7pPr>
              <a:lvl8pPr marL="34290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8pPr>
              <a:lvl9pPr marL="38862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9pPr>
            </a:lstStyle>
            <a:p>
              <a:endParaRPr lang="en-US" altLang="en-US" sz="1700"/>
            </a:p>
          </p:txBody>
        </p:sp>
      </p:grpSp>
      <p:sp>
        <p:nvSpPr>
          <p:cNvPr id="15" name="Content Placeholder 8"/>
          <p:cNvSpPr txBox="1">
            <a:spLocks/>
          </p:cNvSpPr>
          <p:nvPr>
            <p:custDataLst>
              <p:tags r:id="rId2"/>
            </p:custDataLst>
          </p:nvPr>
        </p:nvSpPr>
        <p:spPr>
          <a:xfrm>
            <a:off x="557892" y="1524000"/>
            <a:ext cx="5552129" cy="3006423"/>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Wingdings" pitchFamily="2" charset="2"/>
              <a:buChar char="§"/>
              <a:defRPr sz="2400" kern="1200">
                <a:solidFill>
                  <a:schemeClr val="tx1"/>
                </a:solidFill>
                <a:latin typeface="Verdana" pitchFamily="34" charset="0"/>
                <a:ea typeface="+mn-ea"/>
                <a:cs typeface="+mn-cs"/>
              </a:defRPr>
            </a:lvl1pPr>
            <a:lvl2pPr marL="742950" indent="-285750" algn="l" defTabSz="914400" rtl="0" eaLnBrk="1" latinLnBrk="0" hangingPunct="1">
              <a:spcBef>
                <a:spcPts val="800"/>
              </a:spcBef>
              <a:buFont typeface="Verdana" pitchFamily="34" charset="0"/>
              <a:buChar char="–"/>
              <a:defRPr sz="2000" b="0" i="0" u="none" kern="1200">
                <a:solidFill>
                  <a:schemeClr val="tx1"/>
                </a:solidFill>
                <a:latin typeface="Verdana" pitchFamily="34" charset="0"/>
                <a:ea typeface="+mn-ea"/>
                <a:cs typeface="+mn-cs"/>
              </a:defRPr>
            </a:lvl2pPr>
            <a:lvl3pPr marL="1143000" indent="-228600" algn="l" defTabSz="914400" rtl="0" eaLnBrk="1" latinLnBrk="0" hangingPunct="1">
              <a:spcBef>
                <a:spcPts val="800"/>
              </a:spcBef>
              <a:buFont typeface="Arial" pitchFamily="34" charset="0"/>
              <a:buChar char="•"/>
              <a:defRPr sz="1800" kern="1200">
                <a:solidFill>
                  <a:schemeClr val="tx1"/>
                </a:solidFill>
                <a:latin typeface="Verdana" pitchFamily="34" charset="0"/>
                <a:ea typeface="+mn-ea"/>
                <a:cs typeface="+mn-cs"/>
              </a:defRPr>
            </a:lvl3pPr>
            <a:lvl4pPr marL="1600200" indent="-228600" algn="l" defTabSz="914400" rtl="0" eaLnBrk="1" latinLnBrk="0" hangingPunct="1">
              <a:spcBef>
                <a:spcPts val="800"/>
              </a:spcBef>
              <a:buFont typeface="Wingdings" pitchFamily="2" charset="2"/>
              <a:buChar char="§"/>
              <a:defRPr sz="1600" kern="1200">
                <a:solidFill>
                  <a:schemeClr val="tx1"/>
                </a:solidFill>
                <a:latin typeface="Verdana" pitchFamily="34" charset="0"/>
                <a:ea typeface="+mn-ea"/>
                <a:cs typeface="+mn-cs"/>
              </a:defRPr>
            </a:lvl4pPr>
            <a:lvl5pPr marL="2057400" indent="-228600" algn="l" defTabSz="914400" rtl="0" eaLnBrk="1" latinLnBrk="0" hangingPunct="1">
              <a:spcBef>
                <a:spcPts val="800"/>
              </a:spcBef>
              <a:buFont typeface="Wingdings" pitchFamily="2" charset="2"/>
              <a:buChar char="§"/>
              <a:defRPr sz="16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80000"/>
              </a:lnSpc>
              <a:spcBef>
                <a:spcPts val="800"/>
              </a:spcBef>
              <a:spcAft>
                <a:spcPts val="0"/>
              </a:spcAft>
              <a:buClrTx/>
              <a:buSzTx/>
              <a:buFont typeface="Wingdings" pitchFamily="2" charset="2"/>
              <a:buChar char="§"/>
              <a:tabLst/>
              <a:defRPr/>
            </a:pPr>
            <a:r>
              <a:rPr kumimoji="0" lang="en-US" sz="1600" b="0" i="0" u="none" strike="noStrike" kern="1200" cap="none" spc="0" normalizeH="0" baseline="0" noProof="0" dirty="0" smtClean="0">
                <a:ln>
                  <a:noFill/>
                </a:ln>
                <a:solidFill>
                  <a:sysClr val="windowText" lastClr="000000"/>
                </a:solidFill>
                <a:effectLst/>
                <a:uLnTx/>
                <a:uFillTx/>
                <a:latin typeface="Verdana" pitchFamily="34" charset="0"/>
              </a:rPr>
              <a:t>Start the upload process</a:t>
            </a:r>
          </a:p>
          <a:p>
            <a:pPr marL="742950" marR="0" lvl="1" indent="-285750" algn="l" defTabSz="914400" rtl="0" eaLnBrk="1" fontAlgn="auto" latinLnBrk="0" hangingPunct="1">
              <a:lnSpc>
                <a:spcPct val="100000"/>
              </a:lnSpc>
              <a:spcBef>
                <a:spcPts val="800"/>
              </a:spcBef>
              <a:spcAft>
                <a:spcPts val="0"/>
              </a:spcAft>
              <a:buClrTx/>
              <a:buSzTx/>
              <a:buFont typeface="Verdana" pitchFamily="34" charset="0"/>
              <a:buChar char="–"/>
              <a:tabLst/>
              <a:defRPr/>
            </a:pPr>
            <a:r>
              <a:rPr kumimoji="0" lang="en-US" sz="1600" b="0" i="0" u="none" strike="noStrike" kern="1200" cap="none" spc="0" normalizeH="0" baseline="0" noProof="0" dirty="0" smtClean="0">
                <a:ln>
                  <a:noFill/>
                </a:ln>
                <a:solidFill>
                  <a:sysClr val="windowText" lastClr="000000"/>
                </a:solidFill>
                <a:effectLst/>
                <a:uLnTx/>
                <a:uFillTx/>
                <a:latin typeface="Verdana" pitchFamily="34" charset="0"/>
              </a:rPr>
              <a:t>Select which statement to upload into, and then tap </a:t>
            </a:r>
            <a:r>
              <a:rPr kumimoji="0" lang="en-US" sz="1600" b="1" i="0" u="none" strike="noStrike" kern="1200" cap="none" spc="0" normalizeH="0" baseline="0" noProof="0" dirty="0" smtClean="0">
                <a:ln>
                  <a:noFill/>
                </a:ln>
                <a:solidFill>
                  <a:sysClr val="windowText" lastClr="000000"/>
                </a:solidFill>
                <a:effectLst/>
                <a:uLnTx/>
                <a:uFillTx/>
                <a:latin typeface="Verdana" pitchFamily="34" charset="0"/>
              </a:rPr>
              <a:t>Receipts</a:t>
            </a:r>
            <a:r>
              <a:rPr kumimoji="0" lang="en-US" sz="1600" b="0" i="0" u="none" strike="noStrike" kern="1200" cap="none" spc="0" normalizeH="0" baseline="0" noProof="0" dirty="0" smtClean="0">
                <a:ln>
                  <a:noFill/>
                </a:ln>
                <a:solidFill>
                  <a:sysClr val="windowText" lastClr="000000"/>
                </a:solidFill>
                <a:effectLst/>
                <a:uLnTx/>
                <a:uFillTx/>
                <a:latin typeface="Verdana" pitchFamily="34" charset="0"/>
              </a:rPr>
              <a:t> under the Upload section</a:t>
            </a:r>
          </a:p>
          <a:p>
            <a:pPr marL="742950" marR="0" lvl="1" indent="-285750" algn="l" defTabSz="914400" rtl="0" eaLnBrk="1" fontAlgn="auto" latinLnBrk="0" hangingPunct="1">
              <a:lnSpc>
                <a:spcPct val="100000"/>
              </a:lnSpc>
              <a:spcBef>
                <a:spcPts val="800"/>
              </a:spcBef>
              <a:spcAft>
                <a:spcPts val="0"/>
              </a:spcAft>
              <a:buClrTx/>
              <a:buSzTx/>
              <a:buFont typeface="Verdana" pitchFamily="34" charset="0"/>
              <a:buChar char="–"/>
              <a:tabLst/>
              <a:defRPr/>
            </a:pPr>
            <a:r>
              <a:rPr kumimoji="0" lang="en-US" sz="1600" b="0" i="0" u="none" strike="noStrike" kern="1200" cap="none" spc="0" normalizeH="0" baseline="0" noProof="0" dirty="0" smtClean="0">
                <a:ln>
                  <a:noFill/>
                </a:ln>
                <a:solidFill>
                  <a:sysClr val="windowText" lastClr="000000"/>
                </a:solidFill>
                <a:effectLst/>
                <a:uLnTx/>
                <a:uFillTx/>
                <a:latin typeface="Verdana" pitchFamily="34" charset="0"/>
              </a:rPr>
              <a:t>Or tap Receipts directly, and then select the statement</a:t>
            </a:r>
          </a:p>
          <a:p>
            <a:pPr marL="342900" marR="0" lvl="0" indent="-342900" algn="l" defTabSz="914400" rtl="0" eaLnBrk="1" fontAlgn="auto" latinLnBrk="0" hangingPunct="1">
              <a:lnSpc>
                <a:spcPct val="100000"/>
              </a:lnSpc>
              <a:spcBef>
                <a:spcPts val="800"/>
              </a:spcBef>
              <a:spcAft>
                <a:spcPts val="0"/>
              </a:spcAft>
              <a:buClrTx/>
              <a:buSzTx/>
              <a:buFont typeface="Wingdings" pitchFamily="2" charset="2"/>
              <a:buChar char="§"/>
              <a:tabLst/>
              <a:defRPr/>
            </a:pPr>
            <a:r>
              <a:rPr kumimoji="0" lang="en-US" sz="1600" b="0" i="0" u="none" strike="noStrike" kern="1200" cap="none" spc="0" normalizeH="0" baseline="0" noProof="0" dirty="0" smtClean="0">
                <a:ln>
                  <a:noFill/>
                </a:ln>
                <a:solidFill>
                  <a:sysClr val="windowText" lastClr="000000"/>
                </a:solidFill>
                <a:effectLst/>
                <a:uLnTx/>
                <a:uFillTx/>
                <a:latin typeface="Verdana" pitchFamily="34" charset="0"/>
              </a:rPr>
              <a:t>The two most recent statement periods will be available for selection</a:t>
            </a:r>
            <a:endParaRPr kumimoji="0" lang="en-US" sz="1600" b="0" i="0" u="none" strike="noStrike" kern="1200" cap="none" spc="0" normalizeH="0" baseline="0" noProof="0" dirty="0">
              <a:ln>
                <a:noFill/>
              </a:ln>
              <a:solidFill>
                <a:sysClr val="windowText" lastClr="000000"/>
              </a:solidFill>
              <a:effectLst/>
              <a:uLnTx/>
              <a:uFillTx/>
              <a:latin typeface="Verdana" pitchFamily="34" charset="0"/>
            </a:endParaRPr>
          </a:p>
        </p:txBody>
      </p:sp>
      <p:sp>
        <p:nvSpPr>
          <p:cNvPr id="7" name="Slide Number Placeholder 4"/>
          <p:cNvSpPr>
            <a:spLocks noGrp="1"/>
          </p:cNvSpPr>
          <p:nvPr>
            <p:ph type="sldNum" sz="quarter" idx="10"/>
          </p:nvPr>
        </p:nvSpPr>
        <p:spPr>
          <a:xfrm>
            <a:off x="8328025" y="6629400"/>
            <a:ext cx="815975" cy="228600"/>
          </a:xfrm>
          <a:noFill/>
        </p:spPr>
        <p:txBody>
          <a:bodyPr/>
          <a:lstStyle/>
          <a:p>
            <a:fld id="{5DF2DED5-2B6B-4141-8A0D-3C2380A93B04}" type="slidenum">
              <a:rPr lang="en-US" smtClean="0">
                <a:ea typeface="ＭＳ Ｐゴシック"/>
                <a:cs typeface="ＭＳ Ｐゴシック"/>
              </a:rPr>
              <a:pPr/>
              <a:t>30</a:t>
            </a:fld>
            <a:endParaRPr lang="en-US" dirty="0" smtClean="0">
              <a:ea typeface="ＭＳ Ｐゴシック"/>
              <a:cs typeface="ＭＳ Ｐゴシック"/>
            </a:endParaRPr>
          </a:p>
        </p:txBody>
      </p:sp>
    </p:spTree>
    <p:extLst>
      <p:ext uri="{BB962C8B-B14F-4D97-AF65-F5344CB8AC3E}">
        <p14:creationId xmlns:p14="http://schemas.microsoft.com/office/powerpoint/2010/main" val="1209443544"/>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923" name="Rectangle 9"/>
          <p:cNvSpPr>
            <a:spLocks noGrp="1" noChangeArrowheads="1"/>
          </p:cNvSpPr>
          <p:nvPr>
            <p:ph type="title"/>
            <p:custDataLst>
              <p:tags r:id="rId1"/>
            </p:custDataLst>
          </p:nvPr>
        </p:nvSpPr>
        <p:spPr/>
        <p:txBody>
          <a:bodyPr/>
          <a:lstStyle/>
          <a:p>
            <a:r>
              <a:rPr lang="en-US" dirty="0" smtClean="0"/>
              <a:t>Mobile Receipt Imaging</a:t>
            </a:r>
            <a:r>
              <a:rPr lang="en-US" sz="2000" dirty="0" smtClean="0">
                <a:solidFill>
                  <a:schemeClr val="tx1"/>
                </a:solidFill>
                <a:latin typeface="+mn-lt"/>
              </a:rPr>
              <a:t/>
            </a:r>
            <a:br>
              <a:rPr lang="en-US" sz="2000" dirty="0" smtClean="0">
                <a:solidFill>
                  <a:schemeClr val="tx1"/>
                </a:solidFill>
                <a:latin typeface="+mn-lt"/>
              </a:rPr>
            </a:br>
            <a:r>
              <a:rPr lang="en-US" sz="1600" dirty="0" smtClean="0">
                <a:solidFill>
                  <a:schemeClr val="tx1"/>
                </a:solidFill>
                <a:latin typeface="+mn-lt"/>
              </a:rPr>
              <a:t>Statement Type</a:t>
            </a:r>
            <a:endParaRPr lang="en-US" sz="1600" dirty="0">
              <a:solidFill>
                <a:schemeClr val="tx1"/>
              </a:solidFill>
              <a:latin typeface="+mn-lt"/>
            </a:endParaRPr>
          </a:p>
        </p:txBody>
      </p:sp>
      <p:sp>
        <p:nvSpPr>
          <p:cNvPr id="4" name="Slide Number Placeholder 3"/>
          <p:cNvSpPr>
            <a:spLocks noGrp="1"/>
          </p:cNvSpPr>
          <p:nvPr>
            <p:ph type="sldNum" sz="quarter" idx="4294967295"/>
            <p:custDataLst>
              <p:tags r:id="rId2"/>
            </p:custDataLst>
          </p:nvPr>
        </p:nvSpPr>
        <p:spPr>
          <a:xfrm>
            <a:off x="7010400" y="6629400"/>
            <a:ext cx="2133600" cy="228600"/>
          </a:xfrm>
          <a:prstGeom prst="rect">
            <a:avLst/>
          </a:prstGeom>
        </p:spPr>
        <p:txBody>
          <a:bodyPr/>
          <a:lstStyle/>
          <a:p>
            <a:pPr algn="r"/>
            <a:fld id="{0E49032C-FC1D-455E-94CE-D351C1237721}" type="slidenum">
              <a:rPr lang="en-US" smtClean="0"/>
              <a:pPr algn="r"/>
              <a:t>31</a:t>
            </a:fld>
            <a:endParaRPr lang="en-US" dirty="0"/>
          </a:p>
        </p:txBody>
      </p:sp>
      <p:sp>
        <p:nvSpPr>
          <p:cNvPr id="3" name="Content Placeholder 2"/>
          <p:cNvSpPr>
            <a:spLocks noGrp="1"/>
          </p:cNvSpPr>
          <p:nvPr>
            <p:ph idx="1"/>
            <p:custDataLst>
              <p:tags r:id="rId3"/>
            </p:custDataLst>
          </p:nvPr>
        </p:nvSpPr>
        <p:spPr>
          <a:xfrm>
            <a:off x="609600" y="1524000"/>
            <a:ext cx="8229600" cy="990600"/>
          </a:xfrm>
        </p:spPr>
        <p:txBody>
          <a:bodyPr>
            <a:noAutofit/>
          </a:bodyPr>
          <a:lstStyle/>
          <a:p>
            <a:pPr>
              <a:lnSpc>
                <a:spcPct val="80000"/>
              </a:lnSpc>
              <a:spcBef>
                <a:spcPts val="1200"/>
              </a:spcBef>
              <a:defRPr/>
            </a:pPr>
            <a:r>
              <a:rPr lang="en-US" sz="1600" dirty="0"/>
              <a:t>The </a:t>
            </a:r>
            <a:r>
              <a:rPr lang="en-US" sz="1600" b="1" dirty="0"/>
              <a:t>Cycle-to-Date</a:t>
            </a:r>
            <a:r>
              <a:rPr lang="en-US" sz="1600" dirty="0"/>
              <a:t> statement is selected by </a:t>
            </a:r>
            <a:r>
              <a:rPr lang="en-US" sz="1600" dirty="0" smtClean="0"/>
              <a:t>default</a:t>
            </a:r>
            <a:endParaRPr lang="en-US" sz="1600" dirty="0"/>
          </a:p>
          <a:p>
            <a:pPr>
              <a:lnSpc>
                <a:spcPct val="80000"/>
              </a:lnSpc>
              <a:spcBef>
                <a:spcPts val="1200"/>
              </a:spcBef>
              <a:defRPr/>
            </a:pPr>
            <a:r>
              <a:rPr lang="en-US" sz="1600" dirty="0" smtClean="0"/>
              <a:t>You may tap the Statement Type drop-down </a:t>
            </a:r>
            <a:r>
              <a:rPr lang="en-US" sz="1600" dirty="0"/>
              <a:t>menu and change to the </a:t>
            </a:r>
            <a:r>
              <a:rPr lang="en-US" sz="1600" b="1" dirty="0"/>
              <a:t>Open</a:t>
            </a:r>
            <a:r>
              <a:rPr lang="en-US" sz="1600" dirty="0"/>
              <a:t> </a:t>
            </a:r>
            <a:r>
              <a:rPr lang="en-US" sz="1600" dirty="0" smtClean="0"/>
              <a:t>statement period (tap Continue)</a:t>
            </a:r>
            <a:endParaRPr lang="en-US" sz="1600" dirty="0"/>
          </a:p>
          <a:p>
            <a:endParaRPr lang="en-US" dirty="0"/>
          </a:p>
        </p:txBody>
      </p:sp>
      <p:grpSp>
        <p:nvGrpSpPr>
          <p:cNvPr id="23" name="Group 9"/>
          <p:cNvGrpSpPr>
            <a:grpSpLocks/>
          </p:cNvGrpSpPr>
          <p:nvPr/>
        </p:nvGrpSpPr>
        <p:grpSpPr bwMode="auto">
          <a:xfrm>
            <a:off x="851531" y="2895600"/>
            <a:ext cx="2438400" cy="3494088"/>
            <a:chOff x="697500" y="1239920"/>
            <a:chExt cx="2438096" cy="3493334"/>
          </a:xfrm>
        </p:grpSpPr>
        <p:pic>
          <p:nvPicPr>
            <p:cNvPr id="26" name="Picture 5" descr="\\DTCNAS-CASF005\C_WBGTMG_Users\U314696\My Documents\PROJECTS\Kathryn Uhl - Mobile CCER Guide Updates\NEW Screens from Kathryn\Screen 2_c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7500" y="1239920"/>
              <a:ext cx="2438096" cy="349333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 name="Rectangle 11"/>
            <p:cNvSpPr>
              <a:spLocks noChangeArrowheads="1"/>
            </p:cNvSpPr>
            <p:nvPr/>
          </p:nvSpPr>
          <p:spPr bwMode="auto">
            <a:xfrm>
              <a:off x="2010622" y="2338004"/>
              <a:ext cx="1084412" cy="346857"/>
            </a:xfrm>
            <a:prstGeom prst="rect">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defTabSz="990600">
                <a:defRPr sz="1600">
                  <a:solidFill>
                    <a:srgbClr val="626366"/>
                  </a:solidFill>
                  <a:latin typeface="Verdana" pitchFamily="34" charset="0"/>
                  <a:ea typeface="MS PGothic" pitchFamily="34" charset="-128"/>
                </a:defRPr>
              </a:lvl1pPr>
              <a:lvl2pPr marL="742950" indent="-285750" defTabSz="990600">
                <a:defRPr sz="1600">
                  <a:solidFill>
                    <a:srgbClr val="626366"/>
                  </a:solidFill>
                  <a:latin typeface="Verdana" pitchFamily="34" charset="0"/>
                  <a:ea typeface="MS PGothic" pitchFamily="34" charset="-128"/>
                </a:defRPr>
              </a:lvl2pPr>
              <a:lvl3pPr marL="1143000" indent="-228600" defTabSz="990600">
                <a:defRPr sz="1600">
                  <a:solidFill>
                    <a:srgbClr val="626366"/>
                  </a:solidFill>
                  <a:latin typeface="Verdana" pitchFamily="34" charset="0"/>
                  <a:ea typeface="MS PGothic" pitchFamily="34" charset="-128"/>
                </a:defRPr>
              </a:lvl3pPr>
              <a:lvl4pPr marL="1600200" indent="-228600" defTabSz="990600">
                <a:defRPr sz="1600">
                  <a:solidFill>
                    <a:srgbClr val="626366"/>
                  </a:solidFill>
                  <a:latin typeface="Verdana" pitchFamily="34" charset="0"/>
                  <a:ea typeface="MS PGothic" pitchFamily="34" charset="-128"/>
                </a:defRPr>
              </a:lvl4pPr>
              <a:lvl5pPr marL="2057400" indent="-228600" defTabSz="990600">
                <a:defRPr sz="1600">
                  <a:solidFill>
                    <a:srgbClr val="626366"/>
                  </a:solidFill>
                  <a:latin typeface="Verdana" pitchFamily="34" charset="0"/>
                  <a:ea typeface="MS PGothic" pitchFamily="34" charset="-128"/>
                </a:defRPr>
              </a:lvl5pPr>
              <a:lvl6pPr marL="25146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6pPr>
              <a:lvl7pPr marL="29718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7pPr>
              <a:lvl8pPr marL="34290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8pPr>
              <a:lvl9pPr marL="38862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9pPr>
            </a:lstStyle>
            <a:p>
              <a:endParaRPr lang="en-US" altLang="en-US" sz="1700"/>
            </a:p>
          </p:txBody>
        </p:sp>
      </p:grpSp>
      <p:grpSp>
        <p:nvGrpSpPr>
          <p:cNvPr id="28" name="Group 27"/>
          <p:cNvGrpSpPr>
            <a:grpSpLocks/>
          </p:cNvGrpSpPr>
          <p:nvPr/>
        </p:nvGrpSpPr>
        <p:grpSpPr bwMode="auto">
          <a:xfrm>
            <a:off x="5714760" y="2884449"/>
            <a:ext cx="2438400" cy="3494088"/>
            <a:chOff x="658897" y="5769942"/>
            <a:chExt cx="2438096" cy="3493334"/>
          </a:xfrm>
        </p:grpSpPr>
        <p:pic>
          <p:nvPicPr>
            <p:cNvPr id="2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8897" y="5769942"/>
              <a:ext cx="2438096" cy="34933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 name="Rectangle 29"/>
            <p:cNvSpPr>
              <a:spLocks noChangeArrowheads="1"/>
            </p:cNvSpPr>
            <p:nvPr/>
          </p:nvSpPr>
          <p:spPr bwMode="auto">
            <a:xfrm>
              <a:off x="1877705" y="8899274"/>
              <a:ext cx="979795" cy="346857"/>
            </a:xfrm>
            <a:prstGeom prst="rect">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defTabSz="990600">
                <a:defRPr sz="1600">
                  <a:solidFill>
                    <a:srgbClr val="626366"/>
                  </a:solidFill>
                  <a:latin typeface="Verdana" pitchFamily="34" charset="0"/>
                  <a:ea typeface="MS PGothic" pitchFamily="34" charset="-128"/>
                </a:defRPr>
              </a:lvl1pPr>
              <a:lvl2pPr marL="742950" indent="-285750" defTabSz="990600">
                <a:defRPr sz="1600">
                  <a:solidFill>
                    <a:srgbClr val="626366"/>
                  </a:solidFill>
                  <a:latin typeface="Verdana" pitchFamily="34" charset="0"/>
                  <a:ea typeface="MS PGothic" pitchFamily="34" charset="-128"/>
                </a:defRPr>
              </a:lvl2pPr>
              <a:lvl3pPr marL="1143000" indent="-228600" defTabSz="990600">
                <a:defRPr sz="1600">
                  <a:solidFill>
                    <a:srgbClr val="626366"/>
                  </a:solidFill>
                  <a:latin typeface="Verdana" pitchFamily="34" charset="0"/>
                  <a:ea typeface="MS PGothic" pitchFamily="34" charset="-128"/>
                </a:defRPr>
              </a:lvl3pPr>
              <a:lvl4pPr marL="1600200" indent="-228600" defTabSz="990600">
                <a:defRPr sz="1600">
                  <a:solidFill>
                    <a:srgbClr val="626366"/>
                  </a:solidFill>
                  <a:latin typeface="Verdana" pitchFamily="34" charset="0"/>
                  <a:ea typeface="MS PGothic" pitchFamily="34" charset="-128"/>
                </a:defRPr>
              </a:lvl4pPr>
              <a:lvl5pPr marL="2057400" indent="-228600" defTabSz="990600">
                <a:defRPr sz="1600">
                  <a:solidFill>
                    <a:srgbClr val="626366"/>
                  </a:solidFill>
                  <a:latin typeface="Verdana" pitchFamily="34" charset="0"/>
                  <a:ea typeface="MS PGothic" pitchFamily="34" charset="-128"/>
                </a:defRPr>
              </a:lvl5pPr>
              <a:lvl6pPr marL="25146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6pPr>
              <a:lvl7pPr marL="29718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7pPr>
              <a:lvl8pPr marL="34290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8pPr>
              <a:lvl9pPr marL="38862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9pPr>
            </a:lstStyle>
            <a:p>
              <a:endParaRPr lang="en-US" altLang="en-US" sz="1700"/>
            </a:p>
          </p:txBody>
        </p:sp>
      </p:grpSp>
      <p:sp>
        <p:nvSpPr>
          <p:cNvPr id="31" name="Right Arrow 15"/>
          <p:cNvSpPr>
            <a:spLocks noChangeArrowheads="1"/>
          </p:cNvSpPr>
          <p:nvPr/>
        </p:nvSpPr>
        <p:spPr bwMode="auto">
          <a:xfrm>
            <a:off x="3997867" y="4167387"/>
            <a:ext cx="977900" cy="485775"/>
          </a:xfrm>
          <a:prstGeom prst="rightArrow">
            <a:avLst>
              <a:gd name="adj1" fmla="val 50000"/>
              <a:gd name="adj2" fmla="val 49861"/>
            </a:avLst>
          </a:prstGeom>
          <a:solidFill>
            <a:schemeClr val="tx1"/>
          </a:solidFill>
          <a:ln w="9525" algn="ctr">
            <a:solidFill>
              <a:schemeClr val="tx1"/>
            </a:solidFill>
            <a:round/>
            <a:headEnd/>
            <a:tailEnd/>
          </a:ln>
        </p:spPr>
        <p:txBody>
          <a:bodyPr/>
          <a:lstStyle>
            <a:lvl1pPr defTabSz="990600">
              <a:defRPr sz="1600">
                <a:solidFill>
                  <a:srgbClr val="626366"/>
                </a:solidFill>
                <a:latin typeface="Verdana" pitchFamily="34" charset="0"/>
                <a:ea typeface="MS PGothic" pitchFamily="34" charset="-128"/>
              </a:defRPr>
            </a:lvl1pPr>
            <a:lvl2pPr marL="742950" indent="-285750" defTabSz="990600">
              <a:defRPr sz="1600">
                <a:solidFill>
                  <a:srgbClr val="626366"/>
                </a:solidFill>
                <a:latin typeface="Verdana" pitchFamily="34" charset="0"/>
                <a:ea typeface="MS PGothic" pitchFamily="34" charset="-128"/>
              </a:defRPr>
            </a:lvl2pPr>
            <a:lvl3pPr marL="1143000" indent="-228600" defTabSz="990600">
              <a:defRPr sz="1600">
                <a:solidFill>
                  <a:srgbClr val="626366"/>
                </a:solidFill>
                <a:latin typeface="Verdana" pitchFamily="34" charset="0"/>
                <a:ea typeface="MS PGothic" pitchFamily="34" charset="-128"/>
              </a:defRPr>
            </a:lvl3pPr>
            <a:lvl4pPr marL="1600200" indent="-228600" defTabSz="990600">
              <a:defRPr sz="1600">
                <a:solidFill>
                  <a:srgbClr val="626366"/>
                </a:solidFill>
                <a:latin typeface="Verdana" pitchFamily="34" charset="0"/>
                <a:ea typeface="MS PGothic" pitchFamily="34" charset="-128"/>
              </a:defRPr>
            </a:lvl4pPr>
            <a:lvl5pPr marL="2057400" indent="-228600" defTabSz="990600">
              <a:defRPr sz="1600">
                <a:solidFill>
                  <a:srgbClr val="626366"/>
                </a:solidFill>
                <a:latin typeface="Verdana" pitchFamily="34" charset="0"/>
                <a:ea typeface="MS PGothic" pitchFamily="34" charset="-128"/>
              </a:defRPr>
            </a:lvl5pPr>
            <a:lvl6pPr marL="25146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6pPr>
            <a:lvl7pPr marL="29718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7pPr>
            <a:lvl8pPr marL="34290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8pPr>
            <a:lvl9pPr marL="38862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9pPr>
          </a:lstStyle>
          <a:p>
            <a:endParaRPr lang="en-US" altLang="en-US" sz="1700"/>
          </a:p>
        </p:txBody>
      </p:sp>
    </p:spTree>
    <p:extLst>
      <p:ext uri="{BB962C8B-B14F-4D97-AF65-F5344CB8AC3E}">
        <p14:creationId xmlns:p14="http://schemas.microsoft.com/office/powerpoint/2010/main" val="3964024408"/>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923" name="Rectangle 9"/>
          <p:cNvSpPr>
            <a:spLocks noGrp="1" noChangeArrowheads="1"/>
          </p:cNvSpPr>
          <p:nvPr>
            <p:ph type="title"/>
            <p:custDataLst>
              <p:tags r:id="rId1"/>
            </p:custDataLst>
          </p:nvPr>
        </p:nvSpPr>
        <p:spPr/>
        <p:txBody>
          <a:bodyPr/>
          <a:lstStyle/>
          <a:p>
            <a:r>
              <a:rPr lang="en-US" dirty="0" smtClean="0"/>
              <a:t>Mobile Receipt Imaging</a:t>
            </a:r>
            <a:r>
              <a:rPr lang="en-US" sz="2000" dirty="0" smtClean="0">
                <a:solidFill>
                  <a:schemeClr val="tx1"/>
                </a:solidFill>
                <a:latin typeface="+mn-lt"/>
              </a:rPr>
              <a:t/>
            </a:r>
            <a:br>
              <a:rPr lang="en-US" sz="2000" dirty="0" smtClean="0">
                <a:solidFill>
                  <a:schemeClr val="tx1"/>
                </a:solidFill>
                <a:latin typeface="+mn-lt"/>
              </a:rPr>
            </a:br>
            <a:r>
              <a:rPr lang="en-US" sz="1600" dirty="0" smtClean="0">
                <a:solidFill>
                  <a:schemeClr val="tx1"/>
                </a:solidFill>
                <a:latin typeface="+mn-lt"/>
              </a:rPr>
              <a:t>Take a photo, or select receipt images from the gallery</a:t>
            </a:r>
            <a:endParaRPr lang="en-US" sz="1600" dirty="0">
              <a:solidFill>
                <a:schemeClr val="tx1"/>
              </a:solidFill>
              <a:latin typeface="+mn-lt"/>
            </a:endParaRPr>
          </a:p>
        </p:txBody>
      </p:sp>
      <p:sp>
        <p:nvSpPr>
          <p:cNvPr id="4" name="Slide Number Placeholder 3"/>
          <p:cNvSpPr>
            <a:spLocks noGrp="1"/>
          </p:cNvSpPr>
          <p:nvPr>
            <p:ph type="sldNum" sz="quarter" idx="4294967295"/>
            <p:custDataLst>
              <p:tags r:id="rId2"/>
            </p:custDataLst>
          </p:nvPr>
        </p:nvSpPr>
        <p:spPr>
          <a:xfrm>
            <a:off x="7010400" y="6629400"/>
            <a:ext cx="2133600" cy="228600"/>
          </a:xfrm>
          <a:prstGeom prst="rect">
            <a:avLst/>
          </a:prstGeom>
        </p:spPr>
        <p:txBody>
          <a:bodyPr/>
          <a:lstStyle/>
          <a:p>
            <a:pPr algn="r"/>
            <a:fld id="{0E49032C-FC1D-455E-94CE-D351C1237721}" type="slidenum">
              <a:rPr lang="en-US" smtClean="0"/>
              <a:pPr algn="r"/>
              <a:t>32</a:t>
            </a:fld>
            <a:endParaRPr lang="en-US" dirty="0"/>
          </a:p>
        </p:txBody>
      </p:sp>
      <p:grpSp>
        <p:nvGrpSpPr>
          <p:cNvPr id="6" name="Group 5"/>
          <p:cNvGrpSpPr>
            <a:grpSpLocks noChangeAspect="1"/>
          </p:cNvGrpSpPr>
          <p:nvPr/>
        </p:nvGrpSpPr>
        <p:grpSpPr>
          <a:xfrm>
            <a:off x="2047217" y="3468371"/>
            <a:ext cx="2207569" cy="3237691"/>
            <a:chOff x="1916583" y="3263393"/>
            <a:chExt cx="2357732" cy="3442670"/>
          </a:xfrm>
        </p:grpSpPr>
        <p:pic>
          <p:nvPicPr>
            <p:cNvPr id="1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16583" y="3263393"/>
              <a:ext cx="2357732" cy="34227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7" name="Rectangle 16"/>
            <p:cNvSpPr/>
            <p:nvPr>
              <p:custDataLst>
                <p:tags r:id="rId6"/>
              </p:custDataLst>
            </p:nvPr>
          </p:nvSpPr>
          <p:spPr>
            <a:xfrm>
              <a:off x="1916583" y="6248863"/>
              <a:ext cx="1497955" cy="457200"/>
            </a:xfrm>
            <a:prstGeom prst="rect">
              <a:avLst/>
            </a:prstGeom>
            <a:noFill/>
            <a:ln w="31750">
              <a:solidFill>
                <a:srgbClr val="BB082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p>
          </p:txBody>
        </p:sp>
      </p:grpSp>
      <p:sp>
        <p:nvSpPr>
          <p:cNvPr id="21" name="Right Arrow 20"/>
          <p:cNvSpPr/>
          <p:nvPr>
            <p:custDataLst>
              <p:tags r:id="rId3"/>
            </p:custDataLst>
          </p:nvPr>
        </p:nvSpPr>
        <p:spPr>
          <a:xfrm>
            <a:off x="1355750" y="6248863"/>
            <a:ext cx="685800" cy="457200"/>
          </a:xfrm>
          <a:prstGeom prst="rightArrow">
            <a:avLst>
              <a:gd name="adj1" fmla="val 45122"/>
              <a:gd name="adj2" fmla="val 5731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p>
        </p:txBody>
      </p:sp>
      <p:grpSp>
        <p:nvGrpSpPr>
          <p:cNvPr id="2" name="Group 1"/>
          <p:cNvGrpSpPr/>
          <p:nvPr/>
        </p:nvGrpSpPr>
        <p:grpSpPr>
          <a:xfrm>
            <a:off x="4737474" y="3153747"/>
            <a:ext cx="2139194" cy="3542985"/>
            <a:chOff x="4532192" y="3153747"/>
            <a:chExt cx="2139194" cy="3542985"/>
          </a:xfrm>
        </p:grpSpPr>
        <p:pic>
          <p:nvPicPr>
            <p:cNvPr id="1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32192" y="3153747"/>
              <a:ext cx="2134759" cy="35346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9"/>
            <p:cNvSpPr/>
            <p:nvPr>
              <p:custDataLst>
                <p:tags r:id="rId5"/>
              </p:custDataLst>
            </p:nvPr>
          </p:nvSpPr>
          <p:spPr>
            <a:xfrm>
              <a:off x="4532192" y="4693298"/>
              <a:ext cx="2139194" cy="2003434"/>
            </a:xfrm>
            <a:prstGeom prst="rect">
              <a:avLst/>
            </a:prstGeom>
            <a:noFill/>
            <a:ln w="31750">
              <a:solidFill>
                <a:srgbClr val="BB082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p>
          </p:txBody>
        </p:sp>
      </p:grpSp>
      <p:sp>
        <p:nvSpPr>
          <p:cNvPr id="13" name="Content Placeholder 15"/>
          <p:cNvSpPr txBox="1">
            <a:spLocks/>
          </p:cNvSpPr>
          <p:nvPr>
            <p:custDataLst>
              <p:tags r:id="rId4"/>
            </p:custDataLst>
          </p:nvPr>
        </p:nvSpPr>
        <p:spPr>
          <a:xfrm>
            <a:off x="486138" y="1350138"/>
            <a:ext cx="8505462" cy="1803610"/>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Wingdings" pitchFamily="2" charset="2"/>
              <a:buChar char="§"/>
              <a:defRPr sz="2400" kern="1200">
                <a:solidFill>
                  <a:schemeClr val="tx1"/>
                </a:solidFill>
                <a:latin typeface="Verdana" pitchFamily="34" charset="0"/>
                <a:ea typeface="+mn-ea"/>
                <a:cs typeface="+mn-cs"/>
              </a:defRPr>
            </a:lvl1pPr>
            <a:lvl2pPr marL="742950" indent="-285750" algn="l" defTabSz="914400" rtl="0" eaLnBrk="1" latinLnBrk="0" hangingPunct="1">
              <a:spcBef>
                <a:spcPts val="800"/>
              </a:spcBef>
              <a:buFont typeface="Verdana" pitchFamily="34" charset="0"/>
              <a:buChar char="–"/>
              <a:defRPr sz="2000" b="0" i="0" u="none" kern="1200">
                <a:solidFill>
                  <a:schemeClr val="tx1"/>
                </a:solidFill>
                <a:latin typeface="Verdana" pitchFamily="34" charset="0"/>
                <a:ea typeface="+mn-ea"/>
                <a:cs typeface="+mn-cs"/>
              </a:defRPr>
            </a:lvl2pPr>
            <a:lvl3pPr marL="1143000" indent="-228600" algn="l" defTabSz="914400" rtl="0" eaLnBrk="1" latinLnBrk="0" hangingPunct="1">
              <a:spcBef>
                <a:spcPts val="800"/>
              </a:spcBef>
              <a:buFont typeface="Arial" pitchFamily="34" charset="0"/>
              <a:buChar char="•"/>
              <a:defRPr sz="1800" kern="1200">
                <a:solidFill>
                  <a:schemeClr val="tx1"/>
                </a:solidFill>
                <a:latin typeface="Verdana" pitchFamily="34" charset="0"/>
                <a:ea typeface="+mn-ea"/>
                <a:cs typeface="+mn-cs"/>
              </a:defRPr>
            </a:lvl3pPr>
            <a:lvl4pPr marL="1600200" indent="-228600" algn="l" defTabSz="914400" rtl="0" eaLnBrk="1" latinLnBrk="0" hangingPunct="1">
              <a:spcBef>
                <a:spcPts val="800"/>
              </a:spcBef>
              <a:buFont typeface="Wingdings" pitchFamily="2" charset="2"/>
              <a:buChar char="§"/>
              <a:defRPr sz="1600" kern="1200">
                <a:solidFill>
                  <a:schemeClr val="tx1"/>
                </a:solidFill>
                <a:latin typeface="Verdana" pitchFamily="34" charset="0"/>
                <a:ea typeface="+mn-ea"/>
                <a:cs typeface="+mn-cs"/>
              </a:defRPr>
            </a:lvl4pPr>
            <a:lvl5pPr marL="2057400" indent="-228600" algn="l" defTabSz="914400" rtl="0" eaLnBrk="1" latinLnBrk="0" hangingPunct="1">
              <a:spcBef>
                <a:spcPts val="800"/>
              </a:spcBef>
              <a:buFont typeface="Wingdings" pitchFamily="2" charset="2"/>
              <a:buChar char="§"/>
              <a:defRPr sz="16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80000"/>
              </a:lnSpc>
              <a:spcBef>
                <a:spcPts val="800"/>
              </a:spcBef>
              <a:spcAft>
                <a:spcPts val="0"/>
              </a:spcAft>
              <a:buClrTx/>
              <a:buSzTx/>
              <a:buFont typeface="Wingdings" pitchFamily="2" charset="2"/>
              <a:buChar char="§"/>
              <a:tabLst/>
              <a:defRPr/>
            </a:pPr>
            <a:r>
              <a:rPr kumimoji="0" lang="en-US" sz="1400" b="0" i="0" u="none" strike="noStrike" kern="1200" cap="none" spc="0" normalizeH="0" baseline="0" noProof="0" dirty="0" smtClean="0">
                <a:ln>
                  <a:noFill/>
                </a:ln>
                <a:solidFill>
                  <a:sysClr val="windowText" lastClr="000000"/>
                </a:solidFill>
                <a:effectLst/>
                <a:uLnTx/>
                <a:uFillTx/>
                <a:latin typeface="Verdana" pitchFamily="34" charset="0"/>
              </a:rPr>
              <a:t>After selecting </a:t>
            </a:r>
            <a:r>
              <a:rPr kumimoji="0" lang="en-US" sz="1400" b="1" i="0" u="none" strike="noStrike" kern="1200" cap="none" spc="0" normalizeH="0" baseline="0" noProof="0" dirty="0" smtClean="0">
                <a:ln>
                  <a:noFill/>
                </a:ln>
                <a:solidFill>
                  <a:sysClr val="windowText" lastClr="000000"/>
                </a:solidFill>
                <a:effectLst/>
                <a:uLnTx/>
                <a:uFillTx/>
                <a:latin typeface="Verdana" pitchFamily="34" charset="0"/>
              </a:rPr>
              <a:t>Continue</a:t>
            </a:r>
            <a:r>
              <a:rPr kumimoji="0" lang="en-US" sz="1400" b="0" i="0" u="none" strike="noStrike" kern="1200" cap="none" spc="0" normalizeH="0" baseline="0" noProof="0" dirty="0" smtClean="0">
                <a:ln>
                  <a:noFill/>
                </a:ln>
                <a:solidFill>
                  <a:sysClr val="windowText" lastClr="000000"/>
                </a:solidFill>
                <a:effectLst/>
                <a:uLnTx/>
                <a:uFillTx/>
                <a:latin typeface="Verdana" pitchFamily="34" charset="0"/>
              </a:rPr>
              <a:t>,</a:t>
            </a:r>
            <a:r>
              <a:rPr kumimoji="0" lang="en-US" sz="1400" b="1" i="0" u="none" strike="noStrike" kern="1200" cap="none" spc="0" normalizeH="0" baseline="0" noProof="0" dirty="0" smtClean="0">
                <a:ln>
                  <a:noFill/>
                </a:ln>
                <a:solidFill>
                  <a:sysClr val="windowText" lastClr="000000"/>
                </a:solidFill>
                <a:effectLst/>
                <a:uLnTx/>
                <a:uFillTx/>
                <a:latin typeface="Verdana" pitchFamily="34" charset="0"/>
              </a:rPr>
              <a:t> </a:t>
            </a:r>
            <a:r>
              <a:rPr kumimoji="0" lang="en-US" sz="1400" b="0" i="0" u="none" strike="noStrike" kern="1200" cap="none" spc="0" normalizeH="0" baseline="0" noProof="0" dirty="0" smtClean="0">
                <a:ln>
                  <a:noFill/>
                </a:ln>
                <a:solidFill>
                  <a:sysClr val="windowText" lastClr="000000"/>
                </a:solidFill>
                <a:effectLst/>
                <a:uLnTx/>
                <a:uFillTx/>
                <a:latin typeface="Verdana" pitchFamily="34" charset="0"/>
              </a:rPr>
              <a:t>hold the camera over </a:t>
            </a:r>
            <a:r>
              <a:rPr lang="en-US" sz="1400" dirty="0" smtClean="0">
                <a:solidFill>
                  <a:sysClr val="windowText" lastClr="000000"/>
                </a:solidFill>
              </a:rPr>
              <a:t>the </a:t>
            </a:r>
            <a:r>
              <a:rPr kumimoji="0" lang="en-US" sz="1400" b="0" i="0" u="none" strike="noStrike" kern="1200" cap="none" spc="0" normalizeH="0" baseline="0" noProof="0" dirty="0" smtClean="0">
                <a:ln>
                  <a:noFill/>
                </a:ln>
                <a:solidFill>
                  <a:sysClr val="windowText" lastClr="000000"/>
                </a:solidFill>
                <a:effectLst/>
                <a:uLnTx/>
                <a:uFillTx/>
                <a:latin typeface="Verdana" pitchFamily="34" charset="0"/>
              </a:rPr>
              <a:t>receipt and tap the </a:t>
            </a:r>
            <a:r>
              <a:rPr kumimoji="0" lang="en-US" sz="1400" b="1" i="0" u="none" strike="noStrike" kern="1200" cap="none" spc="0" normalizeH="0" baseline="0" noProof="0" dirty="0" smtClean="0">
                <a:ln>
                  <a:noFill/>
                </a:ln>
                <a:solidFill>
                  <a:sysClr val="windowText" lastClr="000000"/>
                </a:solidFill>
                <a:effectLst/>
                <a:uLnTx/>
                <a:uFillTx/>
                <a:latin typeface="Verdana" pitchFamily="34" charset="0"/>
              </a:rPr>
              <a:t>camera icon </a:t>
            </a:r>
            <a:r>
              <a:rPr kumimoji="0" lang="en-US" sz="1400" b="0" i="0" u="none" strike="noStrike" kern="1200" cap="none" spc="0" normalizeH="0" baseline="0" noProof="0" dirty="0" smtClean="0">
                <a:ln>
                  <a:noFill/>
                </a:ln>
                <a:solidFill>
                  <a:sysClr val="windowText" lastClr="000000"/>
                </a:solidFill>
                <a:effectLst/>
                <a:uLnTx/>
                <a:uFillTx/>
                <a:latin typeface="Verdana" pitchFamily="34" charset="0"/>
              </a:rPr>
              <a:t>to take a photo (there will be an option to </a:t>
            </a:r>
            <a:r>
              <a:rPr kumimoji="0" lang="en-US" sz="1400" b="1" i="0" u="none" strike="noStrike" kern="1200" cap="none" spc="0" normalizeH="0" baseline="0" noProof="0" dirty="0" smtClean="0">
                <a:ln>
                  <a:noFill/>
                </a:ln>
                <a:solidFill>
                  <a:srgbClr val="696B6E"/>
                </a:solidFill>
                <a:effectLst/>
                <a:uLnTx/>
                <a:uFillTx/>
                <a:latin typeface="Verdana" pitchFamily="34" charset="0"/>
              </a:rPr>
              <a:t>Use</a:t>
            </a:r>
            <a:r>
              <a:rPr kumimoji="0" lang="en-US" sz="1400" b="0" i="0" u="none" strike="noStrike" kern="1200" cap="none" spc="0" normalizeH="0" baseline="0" noProof="0" dirty="0" smtClean="0">
                <a:ln>
                  <a:noFill/>
                </a:ln>
                <a:solidFill>
                  <a:sysClr val="windowText" lastClr="000000"/>
                </a:solidFill>
                <a:effectLst/>
                <a:uLnTx/>
                <a:uFillTx/>
                <a:latin typeface="Verdana" pitchFamily="34" charset="0"/>
              </a:rPr>
              <a:t> or </a:t>
            </a:r>
            <a:r>
              <a:rPr kumimoji="0" lang="en-US" sz="1400" b="1" i="0" u="none" strike="noStrike" kern="1200" cap="none" spc="0" normalizeH="0" baseline="0" noProof="0" dirty="0" smtClean="0">
                <a:ln>
                  <a:noFill/>
                </a:ln>
                <a:solidFill>
                  <a:srgbClr val="696B6E"/>
                </a:solidFill>
                <a:effectLst/>
                <a:uLnTx/>
                <a:uFillTx/>
                <a:latin typeface="Verdana" pitchFamily="34" charset="0"/>
              </a:rPr>
              <a:t>Retake</a:t>
            </a:r>
            <a:r>
              <a:rPr kumimoji="0" lang="en-US" sz="1400" b="1" i="0" u="none" strike="noStrike" kern="1200" cap="none" spc="0" normalizeH="0" baseline="0" noProof="0" dirty="0" smtClean="0">
                <a:ln>
                  <a:noFill/>
                </a:ln>
                <a:solidFill>
                  <a:sysClr val="windowText" lastClr="000000"/>
                </a:solidFill>
                <a:effectLst/>
                <a:uLnTx/>
                <a:uFillTx/>
                <a:latin typeface="Verdana" pitchFamily="34" charset="0"/>
              </a:rPr>
              <a:t> </a:t>
            </a:r>
            <a:r>
              <a:rPr kumimoji="0" lang="en-US" sz="1400" b="0" i="0" u="none" strike="noStrike" kern="1200" cap="none" spc="0" normalizeH="0" baseline="0" noProof="0" dirty="0" smtClean="0">
                <a:ln>
                  <a:noFill/>
                </a:ln>
                <a:solidFill>
                  <a:sysClr val="windowText" lastClr="000000"/>
                </a:solidFill>
                <a:effectLst/>
                <a:uLnTx/>
                <a:uFillTx/>
                <a:latin typeface="Verdana" pitchFamily="34" charset="0"/>
              </a:rPr>
              <a:t>the image)</a:t>
            </a:r>
          </a:p>
          <a:p>
            <a:pPr marL="342900" marR="0" lvl="0" indent="-342900" algn="l" defTabSz="914400" rtl="0" eaLnBrk="1" fontAlgn="auto" latinLnBrk="0" hangingPunct="1">
              <a:lnSpc>
                <a:spcPct val="80000"/>
              </a:lnSpc>
              <a:spcBef>
                <a:spcPts val="800"/>
              </a:spcBef>
              <a:spcAft>
                <a:spcPts val="0"/>
              </a:spcAft>
              <a:buClrTx/>
              <a:buSzTx/>
              <a:buFont typeface="Wingdings" pitchFamily="2" charset="2"/>
              <a:buChar char="§"/>
              <a:tabLst/>
              <a:defRPr/>
            </a:pPr>
            <a:r>
              <a:rPr kumimoji="0" lang="en-US" sz="1400" b="0" i="0" u="none" strike="noStrike" kern="1200" cap="none" spc="0" normalizeH="0" baseline="0" noProof="0" dirty="0" smtClean="0">
                <a:ln>
                  <a:noFill/>
                </a:ln>
                <a:solidFill>
                  <a:sysClr val="windowText" lastClr="000000"/>
                </a:solidFill>
                <a:effectLst/>
                <a:uLnTx/>
                <a:uFillTx/>
                <a:latin typeface="Verdana" pitchFamily="34" charset="0"/>
              </a:rPr>
              <a:t>Tap the </a:t>
            </a:r>
            <a:r>
              <a:rPr kumimoji="0" lang="en-US" sz="1400" b="1" i="0" u="none" strike="noStrike" kern="1200" cap="none" spc="0" normalizeH="0" baseline="0" noProof="0" dirty="0" smtClean="0">
                <a:ln>
                  <a:noFill/>
                </a:ln>
                <a:solidFill>
                  <a:sysClr val="windowText" lastClr="000000"/>
                </a:solidFill>
                <a:effectLst/>
                <a:uLnTx/>
                <a:uFillTx/>
                <a:latin typeface="Verdana" pitchFamily="34" charset="0"/>
              </a:rPr>
              <a:t>photo gallery icon </a:t>
            </a:r>
            <a:r>
              <a:rPr kumimoji="0" lang="en-US" sz="1400" b="0" i="0" u="none" strike="noStrike" kern="1200" cap="none" spc="0" normalizeH="0" baseline="0" noProof="0" dirty="0" smtClean="0">
                <a:ln>
                  <a:noFill/>
                </a:ln>
                <a:solidFill>
                  <a:sysClr val="windowText" lastClr="000000"/>
                </a:solidFill>
                <a:effectLst/>
                <a:uLnTx/>
                <a:uFillTx/>
                <a:latin typeface="Verdana" pitchFamily="34" charset="0"/>
              </a:rPr>
              <a:t>to upload up to </a:t>
            </a:r>
            <a:r>
              <a:rPr kumimoji="0" lang="en-US" sz="1400" b="1" i="0" u="none" strike="noStrike" kern="1200" cap="none" spc="0" normalizeH="0" baseline="0" noProof="0" dirty="0" smtClean="0">
                <a:ln>
                  <a:noFill/>
                </a:ln>
                <a:solidFill>
                  <a:sysClr val="windowText" lastClr="000000"/>
                </a:solidFill>
                <a:effectLst/>
                <a:uLnTx/>
                <a:uFillTx/>
                <a:latin typeface="Verdana" pitchFamily="34" charset="0"/>
              </a:rPr>
              <a:t>5</a:t>
            </a:r>
            <a:r>
              <a:rPr kumimoji="0" lang="en-US" sz="1400" b="0" i="0" u="none" strike="noStrike" kern="1200" cap="none" spc="0" normalizeH="0" baseline="0" noProof="0" dirty="0" smtClean="0">
                <a:ln>
                  <a:noFill/>
                </a:ln>
                <a:solidFill>
                  <a:sysClr val="windowText" lastClr="000000"/>
                </a:solidFill>
                <a:effectLst/>
                <a:uLnTx/>
                <a:uFillTx/>
                <a:latin typeface="Verdana" pitchFamily="34" charset="0"/>
              </a:rPr>
              <a:t> images from </a:t>
            </a:r>
            <a:r>
              <a:rPr lang="en-US" sz="1400" dirty="0" smtClean="0">
                <a:solidFill>
                  <a:sysClr val="windowText" lastClr="000000"/>
                </a:solidFill>
              </a:rPr>
              <a:t>the </a:t>
            </a:r>
            <a:r>
              <a:rPr kumimoji="0" lang="en-US" sz="1400" b="0" i="0" u="none" strike="noStrike" kern="1200" cap="none" spc="0" normalizeH="0" baseline="0" noProof="0" dirty="0" smtClean="0">
                <a:ln>
                  <a:noFill/>
                </a:ln>
                <a:solidFill>
                  <a:sysClr val="windowText" lastClr="000000"/>
                </a:solidFill>
                <a:effectLst/>
                <a:uLnTx/>
                <a:uFillTx/>
                <a:latin typeface="Verdana" pitchFamily="34" charset="0"/>
              </a:rPr>
              <a:t>photo gallery (select </a:t>
            </a:r>
            <a:r>
              <a:rPr kumimoji="0" lang="en-US" sz="1400" b="1" i="0" u="none" strike="noStrike" kern="1200" cap="none" spc="0" normalizeH="0" baseline="0" noProof="0" dirty="0" smtClean="0">
                <a:ln>
                  <a:noFill/>
                </a:ln>
                <a:solidFill>
                  <a:srgbClr val="696B6E"/>
                </a:solidFill>
                <a:effectLst/>
                <a:uLnTx/>
                <a:uFillTx/>
                <a:latin typeface="Verdana" pitchFamily="34" charset="0"/>
              </a:rPr>
              <a:t>Done</a:t>
            </a:r>
            <a:r>
              <a:rPr kumimoji="0" lang="en-US" sz="1400" b="0" i="0" u="none" strike="noStrike" kern="1200" cap="none" spc="0" normalizeH="0" baseline="0" noProof="0" dirty="0" smtClean="0">
                <a:ln>
                  <a:noFill/>
                </a:ln>
                <a:solidFill>
                  <a:sysClr val="windowText" lastClr="000000"/>
                </a:solidFill>
                <a:effectLst/>
                <a:uLnTx/>
                <a:uFillTx/>
                <a:latin typeface="Verdana" pitchFamily="34" charset="0"/>
              </a:rPr>
              <a:t> when finished)</a:t>
            </a:r>
          </a:p>
          <a:p>
            <a:pPr marL="342900" marR="0" lvl="0" indent="-342900" algn="l" defTabSz="914400" rtl="0" eaLnBrk="1" fontAlgn="auto" latinLnBrk="0" hangingPunct="1">
              <a:lnSpc>
                <a:spcPct val="80000"/>
              </a:lnSpc>
              <a:spcBef>
                <a:spcPts val="800"/>
              </a:spcBef>
              <a:spcAft>
                <a:spcPts val="0"/>
              </a:spcAft>
              <a:buClrTx/>
              <a:buSzTx/>
              <a:buFont typeface="Wingdings" pitchFamily="2" charset="2"/>
              <a:buChar char="§"/>
              <a:tabLst/>
              <a:defRPr/>
            </a:pPr>
            <a:r>
              <a:rPr kumimoji="0" lang="en-US" sz="1400" b="0" i="0" u="none" strike="noStrike" kern="1200" cap="none" spc="0" normalizeH="0" baseline="0" noProof="0" dirty="0" smtClean="0">
                <a:ln>
                  <a:noFill/>
                </a:ln>
                <a:solidFill>
                  <a:sysClr val="windowText" lastClr="000000"/>
                </a:solidFill>
                <a:effectLst/>
                <a:uLnTx/>
                <a:uFillTx/>
                <a:latin typeface="Verdana" pitchFamily="34" charset="0"/>
              </a:rPr>
              <a:t>On the Verify Receipt Upload page, tap the </a:t>
            </a:r>
            <a:r>
              <a:rPr kumimoji="0" lang="en-US" sz="1400" b="1" i="0" u="none" strike="noStrike" kern="1200" cap="none" spc="0" normalizeH="0" baseline="0" noProof="0" dirty="0" smtClean="0">
                <a:ln>
                  <a:noFill/>
                </a:ln>
                <a:solidFill>
                  <a:srgbClr val="5B81AA"/>
                </a:solidFill>
                <a:effectLst/>
                <a:uLnTx/>
                <a:uFillTx/>
                <a:latin typeface="Verdana" pitchFamily="34" charset="0"/>
              </a:rPr>
              <a:t>+ Add </a:t>
            </a:r>
            <a:r>
              <a:rPr kumimoji="0" lang="en-US" sz="1400" b="0" i="0" u="none" strike="noStrike" kern="1200" cap="none" spc="0" normalizeH="0" baseline="0" noProof="0" dirty="0" smtClean="0">
                <a:ln>
                  <a:noFill/>
                </a:ln>
                <a:solidFill>
                  <a:sysClr val="windowText" lastClr="000000">
                    <a:lumMod val="85000"/>
                    <a:lumOff val="15000"/>
                  </a:sysClr>
                </a:solidFill>
                <a:effectLst/>
                <a:uLnTx/>
                <a:uFillTx/>
                <a:latin typeface="Verdana" pitchFamily="34" charset="0"/>
              </a:rPr>
              <a:t>link to upload additional images</a:t>
            </a:r>
          </a:p>
          <a:p>
            <a:pPr marL="342900" marR="0" lvl="0" indent="-342900" algn="l" defTabSz="914400" rtl="0" eaLnBrk="1" fontAlgn="auto" latinLnBrk="0" hangingPunct="1">
              <a:lnSpc>
                <a:spcPct val="80000"/>
              </a:lnSpc>
              <a:spcBef>
                <a:spcPts val="800"/>
              </a:spcBef>
              <a:spcAft>
                <a:spcPts val="0"/>
              </a:spcAft>
              <a:buClrTx/>
              <a:buSzTx/>
              <a:buFont typeface="Wingdings" pitchFamily="2" charset="2"/>
              <a:buChar char="§"/>
              <a:tabLst/>
              <a:defRPr/>
            </a:pPr>
            <a:r>
              <a:rPr kumimoji="0" lang="en-US" sz="1400" b="0" i="0" u="none" strike="noStrike" kern="1200" cap="none" spc="0" normalizeH="0" baseline="0" noProof="0" dirty="0" smtClean="0">
                <a:ln>
                  <a:noFill/>
                </a:ln>
                <a:solidFill>
                  <a:sysClr val="windowText" lastClr="000000"/>
                </a:solidFill>
                <a:effectLst/>
                <a:uLnTx/>
                <a:uFillTx/>
                <a:latin typeface="Verdana" pitchFamily="34" charset="0"/>
              </a:rPr>
              <a:t>Slide the </a:t>
            </a:r>
            <a:r>
              <a:rPr kumimoji="0" lang="en-US" sz="1400" b="1" i="0" u="none" strike="noStrike" kern="1200" cap="none" spc="0" normalizeH="0" baseline="0" noProof="0" dirty="0" smtClean="0">
                <a:ln>
                  <a:noFill/>
                </a:ln>
                <a:solidFill>
                  <a:sysClr val="windowText" lastClr="000000"/>
                </a:solidFill>
                <a:effectLst/>
                <a:uLnTx/>
                <a:uFillTx/>
                <a:latin typeface="Verdana" pitchFamily="34" charset="0"/>
              </a:rPr>
              <a:t>Email Confirmation </a:t>
            </a:r>
            <a:r>
              <a:rPr kumimoji="0" lang="en-US" sz="1400" b="0" i="0" u="none" strike="noStrike" kern="1200" cap="none" spc="0" normalizeH="0" baseline="0" noProof="0" dirty="0" smtClean="0">
                <a:ln>
                  <a:noFill/>
                </a:ln>
                <a:solidFill>
                  <a:sysClr val="windowText" lastClr="000000"/>
                </a:solidFill>
                <a:effectLst/>
                <a:uLnTx/>
                <a:uFillTx/>
                <a:latin typeface="Verdana" pitchFamily="34" charset="0"/>
              </a:rPr>
              <a:t>to</a:t>
            </a:r>
            <a:r>
              <a:rPr kumimoji="0" lang="en-US" sz="1400" b="1" i="0" u="none" strike="noStrike" kern="1200" cap="none" spc="0" normalizeH="0" baseline="0" noProof="0" dirty="0" smtClean="0">
                <a:ln>
                  <a:noFill/>
                </a:ln>
                <a:solidFill>
                  <a:sysClr val="windowText" lastClr="000000"/>
                </a:solidFill>
                <a:effectLst/>
                <a:uLnTx/>
                <a:uFillTx/>
                <a:latin typeface="Verdana" pitchFamily="34" charset="0"/>
              </a:rPr>
              <a:t> </a:t>
            </a:r>
            <a:r>
              <a:rPr kumimoji="0" lang="en-US" sz="1400" b="0" i="0" u="none" strike="noStrike" kern="1200" cap="none" spc="0" normalizeH="0" baseline="0" noProof="0" dirty="0" smtClean="0">
                <a:ln>
                  <a:noFill/>
                </a:ln>
                <a:solidFill>
                  <a:sysClr val="windowText" lastClr="000000"/>
                </a:solidFill>
                <a:effectLst/>
                <a:uLnTx/>
                <a:uFillTx/>
                <a:latin typeface="Verdana" pitchFamily="34" charset="0"/>
              </a:rPr>
              <a:t>YES to receive an email confirming the action taken (this does not guarantee the receipts will be successfully </a:t>
            </a:r>
            <a:r>
              <a:rPr kumimoji="0" lang="en-US" sz="1400" b="0" u="none" strike="noStrike" kern="1200" cap="none" spc="0" normalizeH="0" baseline="0" noProof="0" dirty="0" smtClean="0">
                <a:ln>
                  <a:noFill/>
                </a:ln>
                <a:solidFill>
                  <a:sysClr val="windowText" lastClr="000000"/>
                </a:solidFill>
                <a:effectLst/>
                <a:uLnTx/>
                <a:uFillTx/>
                <a:latin typeface="Verdana" pitchFamily="34" charset="0"/>
              </a:rPr>
              <a:t>processed</a:t>
            </a:r>
            <a:r>
              <a:rPr kumimoji="0" lang="en-US" sz="1400" b="0" i="0" u="none" strike="noStrike" kern="1200" cap="none" spc="0" normalizeH="0" baseline="0" noProof="0" dirty="0" smtClean="0">
                <a:ln>
                  <a:noFill/>
                </a:ln>
                <a:solidFill>
                  <a:sysClr val="windowText" lastClr="000000"/>
                </a:solidFill>
                <a:effectLst/>
                <a:uLnTx/>
                <a:uFillTx/>
                <a:latin typeface="Verdana" pitchFamily="34" charset="0"/>
              </a:rPr>
              <a:t>)</a:t>
            </a:r>
          </a:p>
          <a:p>
            <a:pPr marL="342900" marR="0" lvl="0" indent="-342900" algn="l" defTabSz="914400" rtl="0" eaLnBrk="1" fontAlgn="auto" latinLnBrk="0" hangingPunct="1">
              <a:lnSpc>
                <a:spcPct val="80000"/>
              </a:lnSpc>
              <a:spcBef>
                <a:spcPts val="800"/>
              </a:spcBef>
              <a:spcAft>
                <a:spcPts val="0"/>
              </a:spcAft>
              <a:buClrTx/>
              <a:buSzTx/>
              <a:buFont typeface="Wingdings" pitchFamily="2" charset="2"/>
              <a:buChar char="§"/>
              <a:tabLst/>
              <a:defRPr/>
            </a:pPr>
            <a:r>
              <a:rPr kumimoji="0" lang="en-US" sz="1400" b="0" i="0" u="none" strike="noStrike" kern="1200" cap="none" spc="0" normalizeH="0" baseline="0" noProof="0" dirty="0" smtClean="0">
                <a:ln>
                  <a:noFill/>
                </a:ln>
                <a:solidFill>
                  <a:sysClr val="windowText" lastClr="000000"/>
                </a:solidFill>
                <a:effectLst/>
                <a:uLnTx/>
                <a:uFillTx/>
                <a:latin typeface="Verdana" pitchFamily="34" charset="0"/>
              </a:rPr>
              <a:t>Tap </a:t>
            </a:r>
            <a:r>
              <a:rPr kumimoji="0" lang="en-US" sz="1400" b="1" i="0" u="none" strike="noStrike" kern="1200" cap="none" spc="0" normalizeH="0" baseline="0" noProof="0" dirty="0" smtClean="0">
                <a:ln>
                  <a:noFill/>
                </a:ln>
                <a:solidFill>
                  <a:sysClr val="windowText" lastClr="000000"/>
                </a:solidFill>
                <a:effectLst/>
                <a:uLnTx/>
                <a:uFillTx/>
                <a:latin typeface="Verdana" pitchFamily="34" charset="0"/>
              </a:rPr>
              <a:t>Submit</a:t>
            </a:r>
            <a:r>
              <a:rPr kumimoji="0" lang="en-US" sz="1400" b="0" i="0" u="none" strike="noStrike" kern="1200" cap="none" spc="0" normalizeH="0" baseline="0" noProof="0" dirty="0" smtClean="0">
                <a:ln>
                  <a:noFill/>
                </a:ln>
                <a:solidFill>
                  <a:sysClr val="windowText" lastClr="000000"/>
                </a:solidFill>
                <a:effectLst/>
                <a:uLnTx/>
                <a:uFillTx/>
                <a:latin typeface="Verdana" pitchFamily="34" charset="0"/>
              </a:rPr>
              <a:t> when finished</a:t>
            </a:r>
            <a:endParaRPr kumimoji="0" lang="en-US" sz="1400" b="1" i="0" u="none" strike="noStrike" kern="1200" cap="none" spc="0" normalizeH="0" baseline="0" noProof="0" dirty="0" smtClean="0">
              <a:ln>
                <a:noFill/>
              </a:ln>
              <a:solidFill>
                <a:sysClr val="windowText" lastClr="000000"/>
              </a:solidFill>
              <a:effectLst/>
              <a:uLnTx/>
              <a:uFillTx/>
              <a:latin typeface="Verdana" pitchFamily="34" charset="0"/>
            </a:endParaRPr>
          </a:p>
          <a:p>
            <a:pPr marL="742950" marR="0" lvl="1" indent="-285750" algn="l" defTabSz="914400" rtl="0" eaLnBrk="1" fontAlgn="auto" latinLnBrk="0" hangingPunct="1">
              <a:lnSpc>
                <a:spcPct val="100000"/>
              </a:lnSpc>
              <a:spcBef>
                <a:spcPts val="800"/>
              </a:spcBef>
              <a:spcAft>
                <a:spcPts val="0"/>
              </a:spcAft>
              <a:buClrTx/>
              <a:buSzTx/>
              <a:buFont typeface="Verdana" pitchFamily="34" charset="0"/>
              <a:buChar char="–"/>
              <a:tabLst/>
              <a:defRPr/>
            </a:pPr>
            <a:endParaRPr kumimoji="0" lang="en-US" sz="1600" b="0" i="0" u="none" strike="noStrike" kern="1200" cap="none" spc="0" normalizeH="0" baseline="0" noProof="0" dirty="0">
              <a:ln>
                <a:noFill/>
              </a:ln>
              <a:solidFill>
                <a:sysClr val="windowText" lastClr="000000"/>
              </a:solidFill>
              <a:effectLst/>
              <a:uLnTx/>
              <a:uFillTx/>
              <a:latin typeface="Verdana" pitchFamily="34" charset="0"/>
            </a:endParaRPr>
          </a:p>
        </p:txBody>
      </p:sp>
    </p:spTree>
    <p:extLst>
      <p:ext uri="{BB962C8B-B14F-4D97-AF65-F5344CB8AC3E}">
        <p14:creationId xmlns:p14="http://schemas.microsoft.com/office/powerpoint/2010/main" val="620740508"/>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923" name="Rectangle 9"/>
          <p:cNvSpPr>
            <a:spLocks noGrp="1" noChangeArrowheads="1"/>
          </p:cNvSpPr>
          <p:nvPr>
            <p:ph type="title"/>
            <p:custDataLst>
              <p:tags r:id="rId1"/>
            </p:custDataLst>
          </p:nvPr>
        </p:nvSpPr>
        <p:spPr/>
        <p:txBody>
          <a:bodyPr/>
          <a:lstStyle/>
          <a:p>
            <a:r>
              <a:rPr lang="en-US" dirty="0" smtClean="0"/>
              <a:t>Mobile Receipt Imaging</a:t>
            </a:r>
            <a:r>
              <a:rPr lang="en-US" sz="2000" dirty="0" smtClean="0">
                <a:solidFill>
                  <a:schemeClr val="tx1"/>
                </a:solidFill>
                <a:latin typeface="+mn-lt"/>
              </a:rPr>
              <a:t/>
            </a:r>
            <a:br>
              <a:rPr lang="en-US" sz="2000" dirty="0" smtClean="0">
                <a:solidFill>
                  <a:schemeClr val="tx1"/>
                </a:solidFill>
                <a:latin typeface="+mn-lt"/>
              </a:rPr>
            </a:br>
            <a:r>
              <a:rPr lang="en-US" sz="1600" dirty="0" smtClean="0">
                <a:solidFill>
                  <a:schemeClr val="tx1"/>
                </a:solidFill>
                <a:latin typeface="+mn-lt"/>
              </a:rPr>
              <a:t>Confirmation and processing</a:t>
            </a:r>
            <a:endParaRPr lang="en-US" sz="1600" dirty="0">
              <a:solidFill>
                <a:schemeClr val="tx1"/>
              </a:solidFill>
              <a:latin typeface="+mn-lt"/>
            </a:endParaRPr>
          </a:p>
        </p:txBody>
      </p:sp>
      <p:sp>
        <p:nvSpPr>
          <p:cNvPr id="4" name="Slide Number Placeholder 3"/>
          <p:cNvSpPr>
            <a:spLocks noGrp="1"/>
          </p:cNvSpPr>
          <p:nvPr>
            <p:ph type="sldNum" sz="quarter" idx="4294967295"/>
            <p:custDataLst>
              <p:tags r:id="rId2"/>
            </p:custDataLst>
          </p:nvPr>
        </p:nvSpPr>
        <p:spPr>
          <a:xfrm>
            <a:off x="7010400" y="6629400"/>
            <a:ext cx="2133600" cy="228600"/>
          </a:xfrm>
          <a:prstGeom prst="rect">
            <a:avLst/>
          </a:prstGeom>
        </p:spPr>
        <p:txBody>
          <a:bodyPr/>
          <a:lstStyle/>
          <a:p>
            <a:pPr algn="r"/>
            <a:fld id="{0E49032C-FC1D-455E-94CE-D351C1237721}" type="slidenum">
              <a:rPr lang="en-US" smtClean="0"/>
              <a:pPr algn="r"/>
              <a:t>33</a:t>
            </a:fld>
            <a:endParaRPr lang="en-US" dirty="0"/>
          </a:p>
        </p:txBody>
      </p:sp>
      <p:grpSp>
        <p:nvGrpSpPr>
          <p:cNvPr id="15" name="Group 5"/>
          <p:cNvGrpSpPr>
            <a:grpSpLocks/>
          </p:cNvGrpSpPr>
          <p:nvPr/>
        </p:nvGrpSpPr>
        <p:grpSpPr bwMode="auto">
          <a:xfrm>
            <a:off x="1295400" y="3144229"/>
            <a:ext cx="6527800" cy="3502025"/>
            <a:chOff x="617220" y="5961979"/>
            <a:chExt cx="6527977" cy="3503273"/>
          </a:xfrm>
        </p:grpSpPr>
        <p:grpSp>
          <p:nvGrpSpPr>
            <p:cNvPr id="16" name="Group 6"/>
            <p:cNvGrpSpPr>
              <a:grpSpLocks/>
            </p:cNvGrpSpPr>
            <p:nvPr/>
          </p:nvGrpSpPr>
          <p:grpSpPr bwMode="auto">
            <a:xfrm>
              <a:off x="617220" y="5968109"/>
              <a:ext cx="2438096" cy="3497143"/>
              <a:chOff x="554202" y="1913027"/>
              <a:chExt cx="2438096" cy="3497143"/>
            </a:xfrm>
          </p:grpSpPr>
          <p:pic>
            <p:nvPicPr>
              <p:cNvPr id="2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4202" y="1913027"/>
                <a:ext cx="2438096" cy="349714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 name="Rectangle 12"/>
              <p:cNvSpPr>
                <a:spLocks noChangeArrowheads="1"/>
              </p:cNvSpPr>
              <p:nvPr/>
            </p:nvSpPr>
            <p:spPr bwMode="auto">
              <a:xfrm>
                <a:off x="1277016" y="4363950"/>
                <a:ext cx="981343" cy="314336"/>
              </a:xfrm>
              <a:prstGeom prst="rect">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defTabSz="990600">
                  <a:defRPr sz="1600">
                    <a:solidFill>
                      <a:srgbClr val="626366"/>
                    </a:solidFill>
                    <a:latin typeface="Verdana" pitchFamily="34" charset="0"/>
                    <a:ea typeface="MS PGothic" pitchFamily="34" charset="-128"/>
                  </a:defRPr>
                </a:lvl1pPr>
                <a:lvl2pPr marL="742950" indent="-285750" defTabSz="990600">
                  <a:defRPr sz="1600">
                    <a:solidFill>
                      <a:srgbClr val="626366"/>
                    </a:solidFill>
                    <a:latin typeface="Verdana" pitchFamily="34" charset="0"/>
                    <a:ea typeface="MS PGothic" pitchFamily="34" charset="-128"/>
                  </a:defRPr>
                </a:lvl2pPr>
                <a:lvl3pPr marL="1143000" indent="-228600" defTabSz="990600">
                  <a:defRPr sz="1600">
                    <a:solidFill>
                      <a:srgbClr val="626366"/>
                    </a:solidFill>
                    <a:latin typeface="Verdana" pitchFamily="34" charset="0"/>
                    <a:ea typeface="MS PGothic" pitchFamily="34" charset="-128"/>
                  </a:defRPr>
                </a:lvl3pPr>
                <a:lvl4pPr marL="1600200" indent="-228600" defTabSz="990600">
                  <a:defRPr sz="1600">
                    <a:solidFill>
                      <a:srgbClr val="626366"/>
                    </a:solidFill>
                    <a:latin typeface="Verdana" pitchFamily="34" charset="0"/>
                    <a:ea typeface="MS PGothic" pitchFamily="34" charset="-128"/>
                  </a:defRPr>
                </a:lvl4pPr>
                <a:lvl5pPr marL="2057400" indent="-228600" defTabSz="990600">
                  <a:defRPr sz="1600">
                    <a:solidFill>
                      <a:srgbClr val="626366"/>
                    </a:solidFill>
                    <a:latin typeface="Verdana" pitchFamily="34" charset="0"/>
                    <a:ea typeface="MS PGothic" pitchFamily="34" charset="-128"/>
                  </a:defRPr>
                </a:lvl5pPr>
                <a:lvl6pPr marL="25146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6pPr>
                <a:lvl7pPr marL="29718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7pPr>
                <a:lvl8pPr marL="34290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8pPr>
                <a:lvl9pPr marL="38862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9pPr>
              </a:lstStyle>
              <a:p>
                <a:endParaRPr lang="en-US" altLang="en-US" sz="1700"/>
              </a:p>
            </p:txBody>
          </p:sp>
        </p:grpSp>
        <p:grpSp>
          <p:nvGrpSpPr>
            <p:cNvPr id="17" name="Group 7"/>
            <p:cNvGrpSpPr>
              <a:grpSpLocks/>
            </p:cNvGrpSpPr>
            <p:nvPr/>
          </p:nvGrpSpPr>
          <p:grpSpPr bwMode="auto">
            <a:xfrm>
              <a:off x="4707101" y="5961979"/>
              <a:ext cx="2438096" cy="3497143"/>
              <a:chOff x="548640" y="5933495"/>
              <a:chExt cx="2438096" cy="3497143"/>
            </a:xfrm>
          </p:grpSpPr>
          <p:pic>
            <p:nvPicPr>
              <p:cNvPr id="1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8640" y="5933495"/>
                <a:ext cx="2438096" cy="349714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 name="Rectangle 10"/>
              <p:cNvSpPr>
                <a:spLocks noChangeArrowheads="1"/>
              </p:cNvSpPr>
              <p:nvPr/>
            </p:nvSpPr>
            <p:spPr bwMode="auto">
              <a:xfrm>
                <a:off x="1277016" y="7472286"/>
                <a:ext cx="981343" cy="314336"/>
              </a:xfrm>
              <a:prstGeom prst="rect">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defTabSz="990600">
                  <a:defRPr sz="1600">
                    <a:solidFill>
                      <a:srgbClr val="626366"/>
                    </a:solidFill>
                    <a:latin typeface="Verdana" pitchFamily="34" charset="0"/>
                    <a:ea typeface="MS PGothic" pitchFamily="34" charset="-128"/>
                  </a:defRPr>
                </a:lvl1pPr>
                <a:lvl2pPr marL="742950" indent="-285750" defTabSz="990600">
                  <a:defRPr sz="1600">
                    <a:solidFill>
                      <a:srgbClr val="626366"/>
                    </a:solidFill>
                    <a:latin typeface="Verdana" pitchFamily="34" charset="0"/>
                    <a:ea typeface="MS PGothic" pitchFamily="34" charset="-128"/>
                  </a:defRPr>
                </a:lvl2pPr>
                <a:lvl3pPr marL="1143000" indent="-228600" defTabSz="990600">
                  <a:defRPr sz="1600">
                    <a:solidFill>
                      <a:srgbClr val="626366"/>
                    </a:solidFill>
                    <a:latin typeface="Verdana" pitchFamily="34" charset="0"/>
                    <a:ea typeface="MS PGothic" pitchFamily="34" charset="-128"/>
                  </a:defRPr>
                </a:lvl3pPr>
                <a:lvl4pPr marL="1600200" indent="-228600" defTabSz="990600">
                  <a:defRPr sz="1600">
                    <a:solidFill>
                      <a:srgbClr val="626366"/>
                    </a:solidFill>
                    <a:latin typeface="Verdana" pitchFamily="34" charset="0"/>
                    <a:ea typeface="MS PGothic" pitchFamily="34" charset="-128"/>
                  </a:defRPr>
                </a:lvl4pPr>
                <a:lvl5pPr marL="2057400" indent="-228600" defTabSz="990600">
                  <a:defRPr sz="1600">
                    <a:solidFill>
                      <a:srgbClr val="626366"/>
                    </a:solidFill>
                    <a:latin typeface="Verdana" pitchFamily="34" charset="0"/>
                    <a:ea typeface="MS PGothic" pitchFamily="34" charset="-128"/>
                  </a:defRPr>
                </a:lvl5pPr>
                <a:lvl6pPr marL="25146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6pPr>
                <a:lvl7pPr marL="29718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7pPr>
                <a:lvl8pPr marL="34290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8pPr>
                <a:lvl9pPr marL="38862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9pPr>
              </a:lstStyle>
              <a:p>
                <a:endParaRPr lang="en-US" altLang="en-US" sz="1700"/>
              </a:p>
            </p:txBody>
          </p:sp>
        </p:grpSp>
        <p:sp>
          <p:nvSpPr>
            <p:cNvPr id="18" name="Right Arrow 8"/>
            <p:cNvSpPr>
              <a:spLocks noChangeArrowheads="1"/>
            </p:cNvSpPr>
            <p:nvPr/>
          </p:nvSpPr>
          <p:spPr bwMode="auto">
            <a:xfrm>
              <a:off x="3419322" y="7434325"/>
              <a:ext cx="978408" cy="484632"/>
            </a:xfrm>
            <a:prstGeom prst="rightArrow">
              <a:avLst>
                <a:gd name="adj1" fmla="val 50000"/>
                <a:gd name="adj2" fmla="val 50004"/>
              </a:avLst>
            </a:prstGeom>
            <a:solidFill>
              <a:schemeClr val="tx1"/>
            </a:solidFill>
            <a:ln w="9525" algn="ctr">
              <a:solidFill>
                <a:schemeClr val="tx1"/>
              </a:solidFill>
              <a:round/>
              <a:headEnd/>
              <a:tailEnd/>
            </a:ln>
          </p:spPr>
          <p:txBody>
            <a:bodyPr/>
            <a:lstStyle>
              <a:lvl1pPr defTabSz="990600">
                <a:defRPr sz="1600">
                  <a:solidFill>
                    <a:srgbClr val="626366"/>
                  </a:solidFill>
                  <a:latin typeface="Verdana" pitchFamily="34" charset="0"/>
                  <a:ea typeface="MS PGothic" pitchFamily="34" charset="-128"/>
                </a:defRPr>
              </a:lvl1pPr>
              <a:lvl2pPr marL="742950" indent="-285750" defTabSz="990600">
                <a:defRPr sz="1600">
                  <a:solidFill>
                    <a:srgbClr val="626366"/>
                  </a:solidFill>
                  <a:latin typeface="Verdana" pitchFamily="34" charset="0"/>
                  <a:ea typeface="MS PGothic" pitchFamily="34" charset="-128"/>
                </a:defRPr>
              </a:lvl2pPr>
              <a:lvl3pPr marL="1143000" indent="-228600" defTabSz="990600">
                <a:defRPr sz="1600">
                  <a:solidFill>
                    <a:srgbClr val="626366"/>
                  </a:solidFill>
                  <a:latin typeface="Verdana" pitchFamily="34" charset="0"/>
                  <a:ea typeface="MS PGothic" pitchFamily="34" charset="-128"/>
                </a:defRPr>
              </a:lvl3pPr>
              <a:lvl4pPr marL="1600200" indent="-228600" defTabSz="990600">
                <a:defRPr sz="1600">
                  <a:solidFill>
                    <a:srgbClr val="626366"/>
                  </a:solidFill>
                  <a:latin typeface="Verdana" pitchFamily="34" charset="0"/>
                  <a:ea typeface="MS PGothic" pitchFamily="34" charset="-128"/>
                </a:defRPr>
              </a:lvl4pPr>
              <a:lvl5pPr marL="2057400" indent="-228600" defTabSz="990600">
                <a:defRPr sz="1600">
                  <a:solidFill>
                    <a:srgbClr val="626366"/>
                  </a:solidFill>
                  <a:latin typeface="Verdana" pitchFamily="34" charset="0"/>
                  <a:ea typeface="MS PGothic" pitchFamily="34" charset="-128"/>
                </a:defRPr>
              </a:lvl5pPr>
              <a:lvl6pPr marL="25146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6pPr>
              <a:lvl7pPr marL="29718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7pPr>
              <a:lvl8pPr marL="34290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8pPr>
              <a:lvl9pPr marL="38862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9pPr>
            </a:lstStyle>
            <a:p>
              <a:endParaRPr lang="en-US" altLang="en-US" sz="1700"/>
            </a:p>
          </p:txBody>
        </p:sp>
      </p:grpSp>
      <p:sp>
        <p:nvSpPr>
          <p:cNvPr id="23" name="Content Placeholder 1"/>
          <p:cNvSpPr txBox="1">
            <a:spLocks/>
          </p:cNvSpPr>
          <p:nvPr>
            <p:custDataLst>
              <p:tags r:id="rId3"/>
            </p:custDataLst>
          </p:nvPr>
        </p:nvSpPr>
        <p:spPr>
          <a:xfrm>
            <a:off x="547730" y="1403525"/>
            <a:ext cx="8367670" cy="1415875"/>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Wingdings" pitchFamily="2" charset="2"/>
              <a:buChar char="§"/>
              <a:defRPr sz="2400" kern="1200">
                <a:solidFill>
                  <a:schemeClr val="tx1"/>
                </a:solidFill>
                <a:latin typeface="Verdana" pitchFamily="34" charset="0"/>
                <a:ea typeface="+mn-ea"/>
                <a:cs typeface="+mn-cs"/>
              </a:defRPr>
            </a:lvl1pPr>
            <a:lvl2pPr marL="742950" indent="-285750" algn="l" defTabSz="914400" rtl="0" eaLnBrk="1" latinLnBrk="0" hangingPunct="1">
              <a:spcBef>
                <a:spcPts val="800"/>
              </a:spcBef>
              <a:buFont typeface="Verdana" pitchFamily="34" charset="0"/>
              <a:buChar char="–"/>
              <a:defRPr sz="2000" b="0" i="0" u="none" kern="1200">
                <a:solidFill>
                  <a:schemeClr val="tx1"/>
                </a:solidFill>
                <a:latin typeface="Verdana" pitchFamily="34" charset="0"/>
                <a:ea typeface="+mn-ea"/>
                <a:cs typeface="+mn-cs"/>
              </a:defRPr>
            </a:lvl2pPr>
            <a:lvl3pPr marL="1143000" indent="-228600" algn="l" defTabSz="914400" rtl="0" eaLnBrk="1" latinLnBrk="0" hangingPunct="1">
              <a:spcBef>
                <a:spcPts val="800"/>
              </a:spcBef>
              <a:buFont typeface="Arial" pitchFamily="34" charset="0"/>
              <a:buChar char="•"/>
              <a:defRPr sz="1800" kern="1200">
                <a:solidFill>
                  <a:schemeClr val="tx1"/>
                </a:solidFill>
                <a:latin typeface="Verdana" pitchFamily="34" charset="0"/>
                <a:ea typeface="+mn-ea"/>
                <a:cs typeface="+mn-cs"/>
              </a:defRPr>
            </a:lvl3pPr>
            <a:lvl4pPr marL="1600200" indent="-228600" algn="l" defTabSz="914400" rtl="0" eaLnBrk="1" latinLnBrk="0" hangingPunct="1">
              <a:spcBef>
                <a:spcPts val="800"/>
              </a:spcBef>
              <a:buFont typeface="Wingdings" pitchFamily="2" charset="2"/>
              <a:buChar char="§"/>
              <a:defRPr sz="1600" kern="1200">
                <a:solidFill>
                  <a:schemeClr val="tx1"/>
                </a:solidFill>
                <a:latin typeface="Verdana" pitchFamily="34" charset="0"/>
                <a:ea typeface="+mn-ea"/>
                <a:cs typeface="+mn-cs"/>
              </a:defRPr>
            </a:lvl4pPr>
            <a:lvl5pPr marL="2057400" indent="-228600" algn="l" defTabSz="914400" rtl="0" eaLnBrk="1" latinLnBrk="0" hangingPunct="1">
              <a:spcBef>
                <a:spcPts val="800"/>
              </a:spcBef>
              <a:buFont typeface="Wingdings" pitchFamily="2" charset="2"/>
              <a:buChar char="§"/>
              <a:defRPr sz="16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800"/>
              </a:spcBef>
              <a:spcAft>
                <a:spcPts val="0"/>
              </a:spcAft>
              <a:buClrTx/>
              <a:buSzTx/>
              <a:buFont typeface="Wingdings" pitchFamily="2" charset="2"/>
              <a:buChar char="§"/>
              <a:tabLst/>
              <a:defRPr/>
            </a:pPr>
            <a:r>
              <a:rPr kumimoji="0" lang="en-US" sz="1600" b="0" i="0" u="none" strike="noStrike" kern="1200" cap="none" spc="0" normalizeH="0" baseline="0" noProof="0" dirty="0" smtClean="0">
                <a:ln>
                  <a:noFill/>
                </a:ln>
                <a:solidFill>
                  <a:sysClr val="windowText" lastClr="000000"/>
                </a:solidFill>
                <a:effectLst/>
                <a:uLnTx/>
                <a:uFillTx/>
                <a:latin typeface="Verdana" pitchFamily="34" charset="0"/>
              </a:rPr>
              <a:t>A confirmation page will confirm that images were successfully uploaded (tap </a:t>
            </a:r>
            <a:r>
              <a:rPr kumimoji="0" lang="en-US" sz="1600" b="1" i="0" u="none" strike="noStrike" kern="1200" cap="none" spc="0" normalizeH="0" baseline="0" noProof="0" dirty="0" smtClean="0">
                <a:ln>
                  <a:noFill/>
                </a:ln>
                <a:solidFill>
                  <a:sysClr val="windowText" lastClr="000000"/>
                </a:solidFill>
                <a:effectLst/>
                <a:uLnTx/>
                <a:uFillTx/>
                <a:latin typeface="Verdana" pitchFamily="34" charset="0"/>
              </a:rPr>
              <a:t>Done</a:t>
            </a:r>
            <a:r>
              <a:rPr kumimoji="0" lang="en-US" sz="1600" b="0" i="0" u="none" strike="noStrike" kern="1200" cap="none" spc="0" normalizeH="0" baseline="0" noProof="0" dirty="0" smtClean="0">
                <a:ln>
                  <a:noFill/>
                </a:ln>
                <a:solidFill>
                  <a:sysClr val="windowText" lastClr="000000"/>
                </a:solidFill>
                <a:effectLst/>
                <a:uLnTx/>
                <a:uFillTx/>
                <a:latin typeface="Verdana" pitchFamily="34" charset="0"/>
              </a:rPr>
              <a:t>, then </a:t>
            </a:r>
            <a:r>
              <a:rPr kumimoji="0" lang="en-US" sz="1600" b="1" i="0" u="none" strike="noStrike" kern="1200" cap="none" spc="0" normalizeH="0" baseline="0" noProof="0" dirty="0" smtClean="0">
                <a:ln>
                  <a:noFill/>
                </a:ln>
                <a:solidFill>
                  <a:sysClr val="windowText" lastClr="000000"/>
                </a:solidFill>
                <a:effectLst/>
                <a:uLnTx/>
                <a:uFillTx/>
                <a:latin typeface="Verdana" pitchFamily="34" charset="0"/>
              </a:rPr>
              <a:t>OK</a:t>
            </a:r>
            <a:r>
              <a:rPr kumimoji="0" lang="en-US" sz="1600" b="0" i="0" u="none" strike="noStrike" kern="1200" cap="none" spc="0" normalizeH="0" baseline="0" noProof="0" dirty="0" smtClean="0">
                <a:ln>
                  <a:noFill/>
                </a:ln>
                <a:solidFill>
                  <a:sysClr val="windowText" lastClr="000000"/>
                </a:solidFill>
                <a:effectLst/>
                <a:uLnTx/>
                <a:uFillTx/>
                <a:latin typeface="Verdana" pitchFamily="34" charset="0"/>
              </a:rPr>
              <a:t>)</a:t>
            </a:r>
          </a:p>
          <a:p>
            <a:pPr marL="742950" marR="0" lvl="1" indent="-285750" algn="l" defTabSz="914400" rtl="0" eaLnBrk="1" fontAlgn="auto" latinLnBrk="0" hangingPunct="1">
              <a:lnSpc>
                <a:spcPct val="80000"/>
              </a:lnSpc>
              <a:spcBef>
                <a:spcPts val="800"/>
              </a:spcBef>
              <a:spcAft>
                <a:spcPts val="0"/>
              </a:spcAft>
              <a:buClrTx/>
              <a:buSzTx/>
              <a:buFont typeface="Verdana" pitchFamily="34" charset="0"/>
              <a:buChar char="–"/>
              <a:tabLst/>
              <a:defRPr/>
            </a:pPr>
            <a:r>
              <a:rPr kumimoji="0" lang="en-US" sz="1600" b="0" i="0" u="none" strike="noStrike" kern="1200" cap="none" spc="0" normalizeH="0" baseline="0" noProof="0" dirty="0" smtClean="0">
                <a:ln>
                  <a:noFill/>
                </a:ln>
                <a:solidFill>
                  <a:sysClr val="windowText" lastClr="000000"/>
                </a:solidFill>
                <a:effectLst/>
                <a:uLnTx/>
                <a:uFillTx/>
                <a:latin typeface="Verdana" pitchFamily="34" charset="0"/>
              </a:rPr>
              <a:t>This again does not guarantee the images will be successfully </a:t>
            </a:r>
            <a:r>
              <a:rPr kumimoji="0" lang="en-US" sz="1600" b="0" u="none" strike="noStrike" kern="1200" cap="none" spc="0" normalizeH="0" baseline="0" noProof="0" dirty="0" smtClean="0">
                <a:ln>
                  <a:noFill/>
                </a:ln>
                <a:solidFill>
                  <a:sysClr val="windowText" lastClr="000000"/>
                </a:solidFill>
                <a:effectLst/>
                <a:uLnTx/>
                <a:uFillTx/>
                <a:latin typeface="Verdana" pitchFamily="34" charset="0"/>
              </a:rPr>
              <a:t>processed</a:t>
            </a:r>
          </a:p>
          <a:p>
            <a:pPr marL="742950" marR="0" lvl="1" indent="-285750" algn="l" defTabSz="914400" rtl="0" eaLnBrk="1" fontAlgn="auto" latinLnBrk="0" hangingPunct="1">
              <a:lnSpc>
                <a:spcPct val="80000"/>
              </a:lnSpc>
              <a:spcBef>
                <a:spcPts val="800"/>
              </a:spcBef>
              <a:spcAft>
                <a:spcPts val="0"/>
              </a:spcAft>
              <a:buClrTx/>
              <a:buSzTx/>
              <a:buFont typeface="Verdana" pitchFamily="34" charset="0"/>
              <a:buChar char="–"/>
              <a:tabLst/>
              <a:defRPr/>
            </a:pPr>
            <a:r>
              <a:rPr kumimoji="0" lang="en-US" sz="1600" b="0" i="0" u="none" strike="noStrike" kern="1200" cap="none" spc="0" normalizeH="0" baseline="0" noProof="0" dirty="0" smtClean="0">
                <a:ln>
                  <a:noFill/>
                </a:ln>
                <a:solidFill>
                  <a:sysClr val="windowText" lastClr="000000"/>
                </a:solidFill>
                <a:effectLst/>
                <a:uLnTx/>
                <a:uFillTx/>
                <a:latin typeface="Verdana" pitchFamily="34" charset="0"/>
              </a:rPr>
              <a:t>An email will be sent to you noting any image upload failures</a:t>
            </a:r>
          </a:p>
          <a:p>
            <a:pPr marL="342900" marR="0" lvl="0" indent="-342900" algn="l" defTabSz="914400" rtl="0" eaLnBrk="1" fontAlgn="auto" latinLnBrk="0" hangingPunct="1">
              <a:lnSpc>
                <a:spcPct val="100000"/>
              </a:lnSpc>
              <a:spcBef>
                <a:spcPts val="800"/>
              </a:spcBef>
              <a:spcAft>
                <a:spcPts val="0"/>
              </a:spcAft>
              <a:buClrTx/>
              <a:buSzTx/>
              <a:buFont typeface="Wingdings" pitchFamily="2" charset="2"/>
              <a:buChar char="§"/>
              <a:tabLst/>
              <a:defRPr/>
            </a:pPr>
            <a:endParaRPr kumimoji="0" lang="en-US" sz="2400" b="0" i="0" u="none" strike="noStrike" kern="1200" cap="none" spc="0" normalizeH="0" baseline="0" noProof="0" dirty="0">
              <a:ln>
                <a:noFill/>
              </a:ln>
              <a:solidFill>
                <a:sysClr val="windowText" lastClr="000000"/>
              </a:solidFill>
              <a:effectLst/>
              <a:uLnTx/>
              <a:uFillTx/>
              <a:latin typeface="Verdana" pitchFamily="34" charset="0"/>
            </a:endParaRPr>
          </a:p>
        </p:txBody>
      </p:sp>
    </p:spTree>
    <p:extLst>
      <p:ext uri="{BB962C8B-B14F-4D97-AF65-F5344CB8AC3E}">
        <p14:creationId xmlns:p14="http://schemas.microsoft.com/office/powerpoint/2010/main" val="465942114"/>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lide Number Placeholder 3"/>
          <p:cNvSpPr>
            <a:spLocks noGrp="1"/>
          </p:cNvSpPr>
          <p:nvPr>
            <p:ph type="sldNum" sz="quarter" idx="10"/>
          </p:nvPr>
        </p:nvSpPr>
        <p:spPr>
          <a:noFill/>
        </p:spPr>
        <p:txBody>
          <a:bodyPr/>
          <a:lstStyle/>
          <a:p>
            <a:fld id="{FCAFABE9-56DB-48F8-ACED-0F7590104A74}" type="slidenum">
              <a:rPr lang="en-US" smtClean="0">
                <a:ea typeface="ＭＳ Ｐゴシック"/>
                <a:cs typeface="ＭＳ Ｐゴシック"/>
              </a:rPr>
              <a:pPr/>
              <a:t>34</a:t>
            </a:fld>
            <a:endParaRPr lang="en-US" smtClean="0">
              <a:ea typeface="ＭＳ Ｐゴシック"/>
              <a:cs typeface="ＭＳ Ｐゴシック"/>
            </a:endParaRPr>
          </a:p>
        </p:txBody>
      </p:sp>
      <p:sp>
        <p:nvSpPr>
          <p:cNvPr id="49157" name="TextBox 7"/>
          <p:cNvSpPr txBox="1">
            <a:spLocks noChangeArrowheads="1"/>
          </p:cNvSpPr>
          <p:nvPr/>
        </p:nvSpPr>
        <p:spPr bwMode="auto">
          <a:xfrm>
            <a:off x="191387" y="5105400"/>
            <a:ext cx="6429153" cy="1477328"/>
          </a:xfrm>
          <a:prstGeom prst="rect">
            <a:avLst/>
          </a:prstGeom>
          <a:noFill/>
          <a:ln w="9525">
            <a:noFill/>
            <a:miter lim="800000"/>
            <a:headEnd/>
            <a:tailEnd/>
          </a:ln>
        </p:spPr>
        <p:txBody>
          <a:bodyPr wrap="square">
            <a:spAutoFit/>
          </a:bodyPr>
          <a:lstStyle/>
          <a:p>
            <a:pPr>
              <a:spcBef>
                <a:spcPts val="1200"/>
              </a:spcBef>
              <a:buClr>
                <a:schemeClr val="tx1"/>
              </a:buClr>
              <a:buFont typeface="Wingdings" pitchFamily="2" charset="2"/>
              <a:buChar char="§"/>
            </a:pPr>
            <a:r>
              <a:rPr lang="en-US" sz="1200" dirty="0"/>
              <a:t> </a:t>
            </a:r>
            <a:r>
              <a:rPr lang="en-US" sz="1200" dirty="0">
                <a:solidFill>
                  <a:schemeClr val="tx1"/>
                </a:solidFill>
              </a:rPr>
              <a:t>View images by clicking the “view receipt images” link found on the open </a:t>
            </a:r>
            <a:r>
              <a:rPr lang="en-US" sz="1200" dirty="0" smtClean="0">
                <a:solidFill>
                  <a:schemeClr val="tx1"/>
                </a:solidFill>
              </a:rPr>
              <a:t>  statements, cycle-to-date, and previous </a:t>
            </a:r>
            <a:r>
              <a:rPr lang="en-US" sz="1200" dirty="0">
                <a:solidFill>
                  <a:schemeClr val="tx1"/>
                </a:solidFill>
              </a:rPr>
              <a:t>statement screens</a:t>
            </a:r>
          </a:p>
          <a:p>
            <a:pPr>
              <a:spcBef>
                <a:spcPts val="1200"/>
              </a:spcBef>
              <a:buClr>
                <a:schemeClr val="tx1"/>
              </a:buClr>
              <a:buFont typeface="Wingdings" pitchFamily="2" charset="2"/>
              <a:buChar char="§"/>
            </a:pPr>
            <a:r>
              <a:rPr lang="en-US" sz="1200" dirty="0">
                <a:solidFill>
                  <a:schemeClr val="tx1"/>
                </a:solidFill>
              </a:rPr>
              <a:t> Print cover sheets for prior statements on the view previous statement </a:t>
            </a:r>
            <a:r>
              <a:rPr lang="en-US" sz="1200" dirty="0" smtClean="0">
                <a:solidFill>
                  <a:schemeClr val="tx1"/>
                </a:solidFill>
              </a:rPr>
              <a:t>screen</a:t>
            </a:r>
          </a:p>
          <a:p>
            <a:pPr>
              <a:spcBef>
                <a:spcPts val="1200"/>
              </a:spcBef>
              <a:buClr>
                <a:schemeClr val="tx1"/>
              </a:buClr>
              <a:buFont typeface="Wingdings" pitchFamily="2" charset="2"/>
              <a:buChar char="§"/>
            </a:pPr>
            <a:r>
              <a:rPr lang="en-US" sz="1200" dirty="0" smtClean="0">
                <a:solidFill>
                  <a:schemeClr val="tx1"/>
                </a:solidFill>
              </a:rPr>
              <a:t> View historical images for up to seven years via “view historical images”</a:t>
            </a:r>
          </a:p>
          <a:p>
            <a:pPr>
              <a:spcBef>
                <a:spcPts val="1200"/>
              </a:spcBef>
              <a:buClr>
                <a:schemeClr val="tx1"/>
              </a:buClr>
              <a:buFont typeface="Wingdings" pitchFamily="2" charset="2"/>
              <a:buChar char="§"/>
            </a:pPr>
            <a:r>
              <a:rPr lang="en-US" sz="1200" dirty="0">
                <a:solidFill>
                  <a:schemeClr val="tx1"/>
                </a:solidFill>
              </a:rPr>
              <a:t> </a:t>
            </a:r>
            <a:r>
              <a:rPr lang="en-US" sz="1200" dirty="0" smtClean="0">
                <a:solidFill>
                  <a:schemeClr val="tx1"/>
                </a:solidFill>
              </a:rPr>
              <a:t>Select statement period and click view, then click view receipts</a:t>
            </a:r>
            <a:endParaRPr lang="en-US" sz="1200" dirty="0">
              <a:solidFill>
                <a:schemeClr val="tx1"/>
              </a:solidFill>
            </a:endParaRPr>
          </a:p>
        </p:txBody>
      </p:sp>
      <p:sp>
        <p:nvSpPr>
          <p:cNvPr id="13" name="Title 1"/>
          <p:cNvSpPr txBox="1">
            <a:spLocks/>
          </p:cNvSpPr>
          <p:nvPr>
            <p:custDataLst>
              <p:tags r:id="rId1"/>
            </p:custDataLst>
          </p:nvPr>
        </p:nvSpPr>
        <p:spPr>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914400" rtl="0" eaLnBrk="1" fontAlgn="base" latinLnBrk="0" hangingPunct="1">
              <a:lnSpc>
                <a:spcPct val="105000"/>
              </a:lnSpc>
              <a:spcBef>
                <a:spcPct val="0"/>
              </a:spcBef>
              <a:spcAft>
                <a:spcPct val="0"/>
              </a:spcAft>
              <a:buNone/>
              <a:defRPr lang="en-US" sz="3200" b="0" i="0" u="none" kern="1200" dirty="0">
                <a:solidFill>
                  <a:schemeClr val="tx2"/>
                </a:solidFill>
                <a:latin typeface="+mj-lt"/>
                <a:ea typeface="+mj-ea"/>
                <a:cs typeface="+mj-cs"/>
              </a:defRPr>
            </a:lvl1pPr>
          </a:lstStyle>
          <a:p>
            <a:pPr marL="0" marR="0" lvl="0" indent="0" algn="l" defTabSz="914400" rtl="0" eaLnBrk="1" fontAlgn="base" latinLnBrk="0" hangingPunct="1">
              <a:lnSpc>
                <a:spcPct val="105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rgbClr val="BB0826"/>
                </a:solidFill>
                <a:effectLst/>
                <a:uLnTx/>
                <a:uFillTx/>
                <a:latin typeface="Georgia"/>
              </a:rPr>
              <a:t>Receipt Imaging</a:t>
            </a:r>
            <a:r>
              <a:rPr kumimoji="0" lang="en-US" sz="2000" b="0" i="0" u="none" strike="noStrike" kern="1200" cap="none" spc="0" normalizeH="0" baseline="0" noProof="0" dirty="0" smtClean="0">
                <a:ln>
                  <a:noFill/>
                </a:ln>
                <a:solidFill>
                  <a:sysClr val="windowText" lastClr="000000"/>
                </a:solidFill>
                <a:effectLst/>
                <a:uLnTx/>
                <a:uFillTx/>
                <a:latin typeface="Verdana"/>
              </a:rPr>
              <a:t/>
            </a:r>
            <a:br>
              <a:rPr kumimoji="0" lang="en-US" sz="2000" b="0" i="0" u="none" strike="noStrike" kern="1200" cap="none" spc="0" normalizeH="0" baseline="0" noProof="0" dirty="0" smtClean="0">
                <a:ln>
                  <a:noFill/>
                </a:ln>
                <a:solidFill>
                  <a:sysClr val="windowText" lastClr="000000"/>
                </a:solidFill>
                <a:effectLst/>
                <a:uLnTx/>
                <a:uFillTx/>
                <a:latin typeface="Verdana"/>
              </a:rPr>
            </a:br>
            <a:r>
              <a:rPr kumimoji="0" lang="en-US" sz="1600" i="0" u="none" strike="noStrike" kern="1200" cap="none" spc="0" normalizeH="0" baseline="0" noProof="0" dirty="0" smtClean="0">
                <a:ln>
                  <a:noFill/>
                </a:ln>
                <a:solidFill>
                  <a:sysClr val="windowText" lastClr="000000"/>
                </a:solidFill>
                <a:effectLst/>
                <a:uLnTx/>
                <a:uFillTx/>
                <a:latin typeface="Verdana"/>
              </a:rPr>
              <a:t>Viewing Images</a:t>
            </a:r>
            <a:endParaRPr kumimoji="0" lang="en-US" sz="1600" i="0" u="none" strike="noStrike" kern="1200" cap="none" spc="0" normalizeH="0" baseline="0" noProof="0" dirty="0">
              <a:ln>
                <a:noFill/>
              </a:ln>
              <a:solidFill>
                <a:sysClr val="windowText" lastClr="000000"/>
              </a:solidFill>
              <a:effectLst/>
              <a:uLnTx/>
              <a:uFillTx/>
              <a:latin typeface="Verdana"/>
            </a:endParaRPr>
          </a:p>
        </p:txBody>
      </p:sp>
      <p:pic>
        <p:nvPicPr>
          <p:cNvPr id="14" name="Picture 2"/>
          <p:cNvPicPr>
            <a:picLocks noChangeAspect="1" noChangeArrowheads="1"/>
          </p:cNvPicPr>
          <p:nvPr/>
        </p:nvPicPr>
        <p:blipFill rotWithShape="1">
          <a:blip r:embed="rId6" cstate="print"/>
          <a:srcRect b="46769"/>
          <a:stretch/>
        </p:blipFill>
        <p:spPr bwMode="auto">
          <a:xfrm>
            <a:off x="239233" y="1158732"/>
            <a:ext cx="8705226" cy="1605733"/>
          </a:xfrm>
          <a:prstGeom prst="rect">
            <a:avLst/>
          </a:prstGeom>
          <a:noFill/>
          <a:ln w="9525">
            <a:solidFill>
              <a:sysClr val="window" lastClr="FFFFFF">
                <a:lumMod val="50000"/>
              </a:sysClr>
            </a:solidFill>
            <a:miter lim="800000"/>
            <a:headEnd/>
            <a:tailEnd/>
          </a:ln>
        </p:spPr>
      </p:pic>
      <p:sp>
        <p:nvSpPr>
          <p:cNvPr id="16" name="Rectangle 15"/>
          <p:cNvSpPr/>
          <p:nvPr>
            <p:custDataLst>
              <p:tags r:id="rId2"/>
            </p:custDataLst>
          </p:nvPr>
        </p:nvSpPr>
        <p:spPr>
          <a:xfrm>
            <a:off x="239233" y="1158732"/>
            <a:ext cx="1828800" cy="1127268"/>
          </a:xfrm>
          <a:prstGeom prst="rect">
            <a:avLst/>
          </a:prstGeom>
          <a:noFill/>
          <a:ln w="7620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cxnSp>
        <p:nvCxnSpPr>
          <p:cNvPr id="18" name="Straight Arrow Connector 17"/>
          <p:cNvCxnSpPr/>
          <p:nvPr/>
        </p:nvCxnSpPr>
        <p:spPr>
          <a:xfrm>
            <a:off x="5715000" y="1981200"/>
            <a:ext cx="914400" cy="0"/>
          </a:xfrm>
          <a:prstGeom prst="straightConnector1">
            <a:avLst/>
          </a:prstGeom>
          <a:ln w="28575" cap="sq">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bwMode="auto">
          <a:xfrm>
            <a:off x="1752600" y="1417638"/>
            <a:ext cx="228600" cy="18256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626366"/>
              </a:solidFill>
              <a:effectLst/>
              <a:latin typeface="Verdana" pitchFamily="34" charset="0"/>
              <a:ea typeface="MS PGothic" pitchFamily="34" charset="-128"/>
            </a:endParaRP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1" y="2553586"/>
            <a:ext cx="6810858" cy="2254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9041" y="2667000"/>
            <a:ext cx="2360159" cy="2864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custDataLst>
              <p:tags r:id="rId3"/>
            </p:custDataLst>
          </p:nvPr>
        </p:nvSpPr>
        <p:spPr>
          <a:xfrm>
            <a:off x="2146006" y="4446928"/>
            <a:ext cx="685800" cy="381000"/>
          </a:xfrm>
          <a:prstGeom prst="ellipse">
            <a:avLst/>
          </a:prstGeom>
          <a:noFill/>
          <a:ln w="63500">
            <a:solidFill>
              <a:srgbClr val="688F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600" dirty="0" err="1">
              <a:solidFill>
                <a:srgbClr val="FFFFFF"/>
              </a:solidFill>
            </a:endParaRPr>
          </a:p>
        </p:txBody>
      </p:sp>
      <p:sp>
        <p:nvSpPr>
          <p:cNvPr id="17" name="Rectangle 16"/>
          <p:cNvSpPr/>
          <p:nvPr>
            <p:custDataLst>
              <p:tags r:id="rId4"/>
            </p:custDataLst>
          </p:nvPr>
        </p:nvSpPr>
        <p:spPr>
          <a:xfrm>
            <a:off x="6668386" y="1791586"/>
            <a:ext cx="2133600" cy="762000"/>
          </a:xfrm>
          <a:prstGeom prst="rect">
            <a:avLst/>
          </a:prstGeom>
          <a:noFill/>
          <a:ln w="7620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21879253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a:xfrm>
            <a:off x="76200" y="919976"/>
            <a:ext cx="6514250" cy="5861824"/>
          </a:xfrm>
        </p:spPr>
        <p:txBody>
          <a:bodyPr/>
          <a:lstStyle/>
          <a:p>
            <a:pPr eaLnBrk="1" hangingPunct="1">
              <a:lnSpc>
                <a:spcPct val="100000"/>
              </a:lnSpc>
              <a:spcBef>
                <a:spcPts val="0"/>
              </a:spcBef>
              <a:spcAft>
                <a:spcPts val="0"/>
              </a:spcAft>
            </a:pPr>
            <a:r>
              <a:rPr lang="en-US" sz="1400" dirty="0" smtClean="0"/>
              <a:t>CEO Mobile Service</a:t>
            </a:r>
          </a:p>
          <a:p>
            <a:pPr lvl="1" eaLnBrk="1" hangingPunct="1">
              <a:lnSpc>
                <a:spcPct val="100000"/>
              </a:lnSpc>
              <a:spcBef>
                <a:spcPts val="0"/>
              </a:spcBef>
              <a:spcAft>
                <a:spcPts val="0"/>
              </a:spcAft>
            </a:pPr>
            <a:r>
              <a:rPr lang="en-US" sz="1400" dirty="0" smtClean="0"/>
              <a:t>Access via the browser on your mobile device using your Company ID, User ID and Password at: </a:t>
            </a:r>
            <a:r>
              <a:rPr lang="en-US" sz="1400" dirty="0" smtClean="0">
                <a:hlinkClick r:id="rId2"/>
              </a:rPr>
              <a:t>https://ceomobile.wellsfargo.com</a:t>
            </a:r>
            <a:endParaRPr lang="en-US" sz="1400" dirty="0" smtClean="0"/>
          </a:p>
          <a:p>
            <a:pPr lvl="1" fontAlgn="t">
              <a:lnSpc>
                <a:spcPct val="100000"/>
              </a:lnSpc>
              <a:spcBef>
                <a:spcPts val="0"/>
              </a:spcBef>
              <a:spcAft>
                <a:spcPts val="0"/>
              </a:spcAft>
              <a:defRPr/>
            </a:pPr>
            <a:r>
              <a:rPr lang="en-US" sz="1400" dirty="0" smtClean="0"/>
              <a:t>Download </a:t>
            </a:r>
            <a:r>
              <a:rPr lang="en-US" sz="1400" dirty="0"/>
              <a:t>the </a:t>
            </a:r>
            <a:r>
              <a:rPr lang="en-US" sz="1400" i="1" dirty="0"/>
              <a:t>CEO Mobile</a:t>
            </a:r>
            <a:r>
              <a:rPr lang="en-US" sz="1400" dirty="0"/>
              <a:t> iPhone app from the Apple App Store at </a:t>
            </a:r>
            <a:r>
              <a:rPr lang="en-US" sz="1400" u="sng" dirty="0">
                <a:hlinkClick r:id="rId3"/>
              </a:rPr>
              <a:t>https://</a:t>
            </a:r>
            <a:r>
              <a:rPr lang="en-US" sz="1400" u="sng" dirty="0" smtClean="0">
                <a:hlinkClick r:id="rId3"/>
              </a:rPr>
              <a:t>itunes.apple.com/us/app/wells-fargo-ceo-mobile/id335685323?mt=8</a:t>
            </a:r>
            <a:endParaRPr lang="en-US" sz="1400" u="sng" dirty="0" smtClean="0"/>
          </a:p>
          <a:p>
            <a:pPr lvl="1" fontAlgn="t">
              <a:lnSpc>
                <a:spcPct val="100000"/>
              </a:lnSpc>
              <a:spcBef>
                <a:spcPts val="0"/>
              </a:spcBef>
              <a:spcAft>
                <a:spcPts val="0"/>
              </a:spcAft>
              <a:defRPr/>
            </a:pPr>
            <a:r>
              <a:rPr lang="en-US" sz="1400" dirty="0" smtClean="0"/>
              <a:t>Download </a:t>
            </a:r>
            <a:r>
              <a:rPr lang="en-US" sz="1400" dirty="0"/>
              <a:t>the </a:t>
            </a:r>
            <a:r>
              <a:rPr lang="en-US" sz="1400" i="1" dirty="0"/>
              <a:t>CEO Mobile </a:t>
            </a:r>
            <a:r>
              <a:rPr lang="en-US" sz="1400" dirty="0"/>
              <a:t>Android app from the Google Play Store at </a:t>
            </a:r>
            <a:r>
              <a:rPr lang="en-US" sz="1400" u="sng" dirty="0">
                <a:hlinkClick r:id="rId4"/>
              </a:rPr>
              <a:t>https://</a:t>
            </a:r>
            <a:r>
              <a:rPr lang="en-US" sz="1400" u="sng" dirty="0" smtClean="0">
                <a:hlinkClick r:id="rId4"/>
              </a:rPr>
              <a:t>play.google.com/store/search?q=Wells%20Fargo</a:t>
            </a:r>
            <a:r>
              <a:rPr lang="en-US" sz="1400" dirty="0" smtClean="0"/>
              <a:t> </a:t>
            </a:r>
          </a:p>
          <a:p>
            <a:pPr lvl="2" fontAlgn="t">
              <a:lnSpc>
                <a:spcPct val="100000"/>
              </a:lnSpc>
              <a:spcBef>
                <a:spcPts val="0"/>
              </a:spcBef>
              <a:spcAft>
                <a:spcPts val="0"/>
              </a:spcAft>
              <a:defRPr/>
            </a:pPr>
            <a:r>
              <a:rPr lang="en-US" sz="1200" dirty="0" smtClean="0"/>
              <a:t>This link only works when viewed on an Android device</a:t>
            </a:r>
          </a:p>
          <a:p>
            <a:pPr lvl="1" eaLnBrk="1" hangingPunct="1">
              <a:lnSpc>
                <a:spcPct val="100000"/>
              </a:lnSpc>
              <a:spcBef>
                <a:spcPts val="0"/>
              </a:spcBef>
              <a:spcAft>
                <a:spcPts val="0"/>
              </a:spcAft>
            </a:pPr>
            <a:r>
              <a:rPr lang="en-US" sz="1400" dirty="0" smtClean="0"/>
              <a:t>An online video can be viewed at: </a:t>
            </a:r>
            <a:r>
              <a:rPr lang="en-US" sz="1400" u="sng" dirty="0">
                <a:hlinkClick r:id="rId5"/>
              </a:rPr>
              <a:t>http://</a:t>
            </a:r>
            <a:r>
              <a:rPr lang="en-US" sz="1400" u="sng" dirty="0" smtClean="0">
                <a:hlinkClick r:id="rId5"/>
              </a:rPr>
              <a:t>wholesale.wellsfargobank.com/ceomobile_card-management</a:t>
            </a:r>
            <a:endParaRPr lang="en-US" sz="1400" dirty="0" smtClean="0"/>
          </a:p>
          <a:p>
            <a:pPr lvl="1" eaLnBrk="1" hangingPunct="1">
              <a:lnSpc>
                <a:spcPct val="100000"/>
              </a:lnSpc>
              <a:spcBef>
                <a:spcPts val="0"/>
              </a:spcBef>
              <a:spcAft>
                <a:spcPts val="0"/>
              </a:spcAft>
            </a:pPr>
            <a:endParaRPr lang="en-US" sz="1400" dirty="0" smtClean="0"/>
          </a:p>
          <a:p>
            <a:pPr eaLnBrk="1" hangingPunct="1">
              <a:lnSpc>
                <a:spcPct val="100000"/>
              </a:lnSpc>
              <a:spcBef>
                <a:spcPts val="0"/>
              </a:spcBef>
              <a:spcAft>
                <a:spcPts val="0"/>
              </a:spcAft>
            </a:pPr>
            <a:r>
              <a:rPr lang="en-US" sz="1400" dirty="0" smtClean="0"/>
              <a:t>Cardholders can:</a:t>
            </a:r>
          </a:p>
          <a:p>
            <a:pPr lvl="1" eaLnBrk="1" hangingPunct="1">
              <a:lnSpc>
                <a:spcPct val="100000"/>
              </a:lnSpc>
              <a:spcBef>
                <a:spcPts val="0"/>
              </a:spcBef>
              <a:spcAft>
                <a:spcPts val="0"/>
              </a:spcAft>
            </a:pPr>
            <a:r>
              <a:rPr lang="en-US" sz="1400" dirty="0" smtClean="0"/>
              <a:t>View available credit</a:t>
            </a:r>
          </a:p>
          <a:p>
            <a:pPr lvl="1" eaLnBrk="1" hangingPunct="1">
              <a:lnSpc>
                <a:spcPct val="100000"/>
              </a:lnSpc>
              <a:spcBef>
                <a:spcPts val="0"/>
              </a:spcBef>
              <a:spcAft>
                <a:spcPts val="0"/>
              </a:spcAft>
            </a:pPr>
            <a:r>
              <a:rPr lang="en-US" sz="1400" dirty="0" smtClean="0"/>
              <a:t>View posted card charges</a:t>
            </a:r>
          </a:p>
          <a:p>
            <a:pPr lvl="1" eaLnBrk="1" hangingPunct="1">
              <a:lnSpc>
                <a:spcPct val="100000"/>
              </a:lnSpc>
              <a:spcBef>
                <a:spcPts val="0"/>
              </a:spcBef>
              <a:spcAft>
                <a:spcPts val="0"/>
              </a:spcAft>
            </a:pPr>
            <a:r>
              <a:rPr lang="en-US" sz="1400" dirty="0" smtClean="0"/>
              <a:t>View declines</a:t>
            </a:r>
          </a:p>
          <a:p>
            <a:pPr marL="403225" lvl="1" indent="0" eaLnBrk="1" hangingPunct="1">
              <a:lnSpc>
                <a:spcPct val="100000"/>
              </a:lnSpc>
              <a:spcBef>
                <a:spcPts val="0"/>
              </a:spcBef>
              <a:spcAft>
                <a:spcPts val="0"/>
              </a:spcAft>
              <a:buNone/>
            </a:pPr>
            <a:endParaRPr lang="en-US" sz="1400" dirty="0" smtClean="0"/>
          </a:p>
          <a:p>
            <a:pPr lvl="1" eaLnBrk="1" hangingPunct="1">
              <a:lnSpc>
                <a:spcPct val="80000"/>
              </a:lnSpc>
            </a:pPr>
            <a:endParaRPr lang="en-US" sz="1400" dirty="0" smtClean="0"/>
          </a:p>
        </p:txBody>
      </p:sp>
      <p:sp>
        <p:nvSpPr>
          <p:cNvPr id="54277" name="Title 6"/>
          <p:cNvSpPr>
            <a:spLocks noGrp="1"/>
          </p:cNvSpPr>
          <p:nvPr>
            <p:ph type="title"/>
          </p:nvPr>
        </p:nvSpPr>
        <p:spPr/>
        <p:txBody>
          <a:bodyPr/>
          <a:lstStyle/>
          <a:p>
            <a:r>
              <a:rPr lang="en-US" dirty="0" smtClean="0"/>
              <a:t>CCER access via CEO Mobile</a:t>
            </a:r>
          </a:p>
        </p:txBody>
      </p:sp>
      <p:sp>
        <p:nvSpPr>
          <p:cNvPr id="54278" name="Slide Number Placeholder 4"/>
          <p:cNvSpPr>
            <a:spLocks noGrp="1"/>
          </p:cNvSpPr>
          <p:nvPr>
            <p:ph type="sldNum" sz="quarter" idx="10"/>
          </p:nvPr>
        </p:nvSpPr>
        <p:spPr>
          <a:noFill/>
        </p:spPr>
        <p:txBody>
          <a:bodyPr/>
          <a:lstStyle/>
          <a:p>
            <a:fld id="{5DF2DED5-2B6B-4141-8A0D-3C2380A93B04}" type="slidenum">
              <a:rPr lang="en-US" smtClean="0">
                <a:ea typeface="ＭＳ Ｐゴシック"/>
                <a:cs typeface="ＭＳ Ｐゴシック"/>
              </a:rPr>
              <a:pPr/>
              <a:t>35</a:t>
            </a:fld>
            <a:endParaRPr lang="en-US" dirty="0" smtClean="0">
              <a:ea typeface="ＭＳ Ｐゴシック"/>
              <a:cs typeface="ＭＳ Ｐゴシック"/>
            </a:endParaRPr>
          </a:p>
        </p:txBody>
      </p:sp>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228600"/>
            <a:ext cx="1876425"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1325" y="2924175"/>
            <a:ext cx="1920240" cy="3617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6819900" y="3733800"/>
            <a:ext cx="1143000" cy="1524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626366"/>
              </a:solidFill>
              <a:effectLst/>
              <a:latin typeface="Verdana" pitchFamily="34" charset="0"/>
              <a:ea typeface="MS PGothic" pitchFamily="34" charset="-128"/>
            </a:endParaRPr>
          </a:p>
        </p:txBody>
      </p:sp>
    </p:spTree>
    <p:extLst>
      <p:ext uri="{BB962C8B-B14F-4D97-AF65-F5344CB8AC3E}">
        <p14:creationId xmlns:p14="http://schemas.microsoft.com/office/powerpoint/2010/main" val="77183654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5"/>
          <p:cNvSpPr>
            <a:spLocks noGrp="1"/>
          </p:cNvSpPr>
          <p:nvPr>
            <p:ph type="title"/>
          </p:nvPr>
        </p:nvSpPr>
        <p:spPr/>
        <p:txBody>
          <a:bodyPr/>
          <a:lstStyle/>
          <a:p>
            <a:pPr eaLnBrk="1" hangingPunct="1"/>
            <a:r>
              <a:rPr lang="en-US" smtClean="0"/>
              <a:t>Reports</a:t>
            </a:r>
          </a:p>
        </p:txBody>
      </p:sp>
      <p:sp>
        <p:nvSpPr>
          <p:cNvPr id="51203" name="Slide Number Placeholder 4"/>
          <p:cNvSpPr>
            <a:spLocks noGrp="1"/>
          </p:cNvSpPr>
          <p:nvPr>
            <p:ph type="sldNum" sz="quarter" idx="10"/>
          </p:nvPr>
        </p:nvSpPr>
        <p:spPr>
          <a:noFill/>
        </p:spPr>
        <p:txBody>
          <a:bodyPr/>
          <a:lstStyle/>
          <a:p>
            <a:fld id="{D1A6176D-0542-45E0-A524-30132D7DB16B}" type="slidenum">
              <a:rPr lang="en-US" smtClean="0">
                <a:ea typeface="ＭＳ Ｐゴシック"/>
                <a:cs typeface="ＭＳ Ｐゴシック"/>
              </a:rPr>
              <a:pPr/>
              <a:t>36</a:t>
            </a:fld>
            <a:endParaRPr lang="en-US" smtClean="0">
              <a:ea typeface="ＭＳ Ｐゴシック"/>
              <a:cs typeface="ＭＳ Ｐゴシック"/>
            </a:endParaRPr>
          </a:p>
        </p:txBody>
      </p:sp>
      <p:sp>
        <p:nvSpPr>
          <p:cNvPr id="7" name="TextBox 6"/>
          <p:cNvSpPr txBox="1"/>
          <p:nvPr/>
        </p:nvSpPr>
        <p:spPr>
          <a:xfrm>
            <a:off x="6886572" y="838200"/>
            <a:ext cx="2028825" cy="1815882"/>
          </a:xfrm>
          <a:prstGeom prst="rect">
            <a:avLst/>
          </a:prstGeom>
          <a:noFill/>
        </p:spPr>
        <p:txBody>
          <a:bodyPr wrap="square">
            <a:spAutoFit/>
          </a:bodyPr>
          <a:lstStyle/>
          <a:p>
            <a:pPr marL="285750" indent="-285750">
              <a:buClr>
                <a:schemeClr val="tx1">
                  <a:lumMod val="95000"/>
                  <a:lumOff val="5000"/>
                </a:schemeClr>
              </a:buClr>
              <a:buSzPct val="105000"/>
              <a:buFont typeface="Wingdings" panose="05000000000000000000" pitchFamily="2" charset="2"/>
              <a:buChar char="§"/>
              <a:defRPr/>
            </a:pPr>
            <a:r>
              <a:rPr lang="en-US" sz="1400" dirty="0" smtClean="0">
                <a:solidFill>
                  <a:schemeClr val="tx1">
                    <a:lumMod val="95000"/>
                    <a:lumOff val="5000"/>
                  </a:schemeClr>
                </a:solidFill>
              </a:rPr>
              <a:t>Run </a:t>
            </a:r>
            <a:r>
              <a:rPr lang="en-US" sz="1400" dirty="0">
                <a:solidFill>
                  <a:schemeClr val="tx1">
                    <a:lumMod val="95000"/>
                    <a:lumOff val="5000"/>
                  </a:schemeClr>
                </a:solidFill>
              </a:rPr>
              <a:t>transaction reports with various filters</a:t>
            </a:r>
          </a:p>
          <a:p>
            <a:pPr>
              <a:buFont typeface="Wingdings" pitchFamily="2" charset="2"/>
              <a:buChar char="§"/>
              <a:defRPr/>
            </a:pPr>
            <a:endParaRPr lang="en-US" sz="1400" dirty="0">
              <a:solidFill>
                <a:schemeClr val="tx1">
                  <a:lumMod val="95000"/>
                  <a:lumOff val="5000"/>
                </a:schemeClr>
              </a:solidFill>
            </a:endParaRPr>
          </a:p>
          <a:p>
            <a:pPr marL="285750" indent="-285750">
              <a:buFont typeface="Wingdings" panose="05000000000000000000" pitchFamily="2" charset="2"/>
              <a:buChar char="§"/>
              <a:defRPr/>
            </a:pPr>
            <a:r>
              <a:rPr lang="en-US" sz="1400" dirty="0" smtClean="0">
                <a:solidFill>
                  <a:schemeClr val="tx1">
                    <a:lumMod val="95000"/>
                    <a:lumOff val="5000"/>
                  </a:schemeClr>
                </a:solidFill>
              </a:rPr>
              <a:t>You </a:t>
            </a:r>
            <a:r>
              <a:rPr lang="en-US" sz="1400" dirty="0">
                <a:solidFill>
                  <a:schemeClr val="tx1">
                    <a:lumMod val="95000"/>
                    <a:lumOff val="5000"/>
                  </a:schemeClr>
                </a:solidFill>
              </a:rPr>
              <a:t>are notified via e-mail when the report is ready</a:t>
            </a:r>
          </a:p>
        </p:txBody>
      </p:sp>
      <p:sp>
        <p:nvSpPr>
          <p:cNvPr id="8" name="TextBox 7"/>
          <p:cNvSpPr txBox="1"/>
          <p:nvPr/>
        </p:nvSpPr>
        <p:spPr>
          <a:xfrm>
            <a:off x="6934199" y="4038600"/>
            <a:ext cx="1981199" cy="2462213"/>
          </a:xfrm>
          <a:prstGeom prst="rect">
            <a:avLst/>
          </a:prstGeom>
          <a:noFill/>
        </p:spPr>
        <p:txBody>
          <a:bodyPr wrap="square">
            <a:spAutoFit/>
          </a:bodyPr>
          <a:lstStyle/>
          <a:p>
            <a:pPr marL="285750" indent="-285750">
              <a:buClr>
                <a:schemeClr val="tx1">
                  <a:lumMod val="95000"/>
                  <a:lumOff val="5000"/>
                </a:schemeClr>
              </a:buClr>
              <a:buFont typeface="Wingdings" panose="05000000000000000000" pitchFamily="2" charset="2"/>
              <a:buChar char="§"/>
              <a:defRPr/>
            </a:pPr>
            <a:r>
              <a:rPr lang="en-US" sz="1400" dirty="0" smtClean="0">
                <a:solidFill>
                  <a:schemeClr val="tx1">
                    <a:lumMod val="95000"/>
                    <a:lumOff val="5000"/>
                  </a:schemeClr>
                </a:solidFill>
              </a:rPr>
              <a:t>View </a:t>
            </a:r>
            <a:r>
              <a:rPr lang="en-US" sz="1400" dirty="0">
                <a:solidFill>
                  <a:schemeClr val="tx1">
                    <a:lumMod val="95000"/>
                    <a:lumOff val="5000"/>
                  </a:schemeClr>
                </a:solidFill>
              </a:rPr>
              <a:t>declined transactions to determine the  reason for the decline</a:t>
            </a:r>
          </a:p>
          <a:p>
            <a:pPr>
              <a:buFont typeface="Wingdings" pitchFamily="2" charset="2"/>
              <a:buChar char="§"/>
              <a:defRPr/>
            </a:pPr>
            <a:endParaRPr lang="en-US" sz="1400" dirty="0">
              <a:solidFill>
                <a:schemeClr val="tx1">
                  <a:lumMod val="95000"/>
                  <a:lumOff val="5000"/>
                </a:schemeClr>
              </a:solidFill>
            </a:endParaRPr>
          </a:p>
          <a:p>
            <a:pPr marL="285750" indent="-285750">
              <a:buFont typeface="Wingdings" panose="05000000000000000000" pitchFamily="2" charset="2"/>
              <a:buChar char="§"/>
              <a:defRPr/>
            </a:pPr>
            <a:r>
              <a:rPr lang="en-US" sz="1400" dirty="0" smtClean="0">
                <a:solidFill>
                  <a:schemeClr val="tx1">
                    <a:lumMod val="95000"/>
                    <a:lumOff val="5000"/>
                  </a:schemeClr>
                </a:solidFill>
              </a:rPr>
              <a:t>Declines </a:t>
            </a:r>
            <a:r>
              <a:rPr lang="en-US" sz="1400" dirty="0">
                <a:solidFill>
                  <a:schemeClr val="tx1">
                    <a:lumMod val="95000"/>
                    <a:lumOff val="5000"/>
                  </a:schemeClr>
                </a:solidFill>
              </a:rPr>
              <a:t>do not appear in real time, they will be displayed within 48 hours</a:t>
            </a:r>
          </a:p>
        </p:txBody>
      </p:sp>
      <p:pic>
        <p:nvPicPr>
          <p:cNvPr id="9" name="Picture 2"/>
          <p:cNvPicPr>
            <a:picLocks noGrp="1" noChangeAspect="1" noChangeArrowheads="1"/>
          </p:cNvPicPr>
          <p:nvPr>
            <p:ph idx="1"/>
          </p:nvPr>
        </p:nvPicPr>
        <p:blipFill rotWithShape="1">
          <a:blip r:embed="rId6" cstate="print"/>
          <a:srcRect t="20436"/>
          <a:stretch/>
        </p:blipFill>
        <p:spPr bwMode="auto">
          <a:xfrm>
            <a:off x="529856" y="4152899"/>
            <a:ext cx="6200828" cy="2233613"/>
          </a:xfrm>
          <a:prstGeom prst="rect">
            <a:avLst/>
          </a:prstGeom>
          <a:noFill/>
          <a:ln w="9525">
            <a:solidFill>
              <a:schemeClr val="bg1">
                <a:lumMod val="50000"/>
              </a:schemeClr>
            </a:solidFill>
            <a:miter lim="800000"/>
            <a:headEnd/>
            <a:tailEnd/>
          </a:ln>
        </p:spPr>
      </p:pic>
      <p:pic>
        <p:nvPicPr>
          <p:cNvPr id="10" name="Picture 2"/>
          <p:cNvPicPr>
            <a:picLocks noChangeAspect="1" noChangeArrowheads="1"/>
          </p:cNvPicPr>
          <p:nvPr/>
        </p:nvPicPr>
        <p:blipFill rotWithShape="1">
          <a:blip r:embed="rId7" cstate="print"/>
          <a:srcRect t="19775"/>
          <a:stretch/>
        </p:blipFill>
        <p:spPr bwMode="auto">
          <a:xfrm>
            <a:off x="533400" y="838200"/>
            <a:ext cx="6172200" cy="2933129"/>
          </a:xfrm>
          <a:prstGeom prst="rect">
            <a:avLst/>
          </a:prstGeom>
          <a:noFill/>
          <a:ln w="9525">
            <a:solidFill>
              <a:schemeClr val="bg1">
                <a:lumMod val="50000"/>
              </a:schemeClr>
            </a:solidFill>
            <a:miter lim="800000"/>
            <a:headEnd/>
            <a:tailEnd/>
          </a:ln>
        </p:spPr>
      </p:pic>
      <p:sp>
        <p:nvSpPr>
          <p:cNvPr id="2" name="Rectangle 1"/>
          <p:cNvSpPr/>
          <p:nvPr/>
        </p:nvSpPr>
        <p:spPr bwMode="auto">
          <a:xfrm>
            <a:off x="4419600" y="1447800"/>
            <a:ext cx="1219200" cy="533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626366"/>
              </a:solidFill>
              <a:effectLst/>
              <a:latin typeface="Verdana" pitchFamily="34" charset="0"/>
              <a:ea typeface="MS PGothic" pitchFamily="34" charset="-128"/>
            </a:endParaRPr>
          </a:p>
        </p:txBody>
      </p:sp>
      <p:sp>
        <p:nvSpPr>
          <p:cNvPr id="12" name="Rectangle 11"/>
          <p:cNvSpPr/>
          <p:nvPr>
            <p:custDataLst>
              <p:tags r:id="rId1"/>
            </p:custDataLst>
          </p:nvPr>
        </p:nvSpPr>
        <p:spPr>
          <a:xfrm>
            <a:off x="554665" y="1219200"/>
            <a:ext cx="1578935" cy="381000"/>
          </a:xfrm>
          <a:prstGeom prst="rect">
            <a:avLst/>
          </a:prstGeom>
          <a:noFill/>
          <a:ln w="7620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3" name="Oval 12"/>
          <p:cNvSpPr/>
          <p:nvPr>
            <p:custDataLst>
              <p:tags r:id="rId2"/>
            </p:custDataLst>
          </p:nvPr>
        </p:nvSpPr>
        <p:spPr>
          <a:xfrm>
            <a:off x="3162300" y="3308813"/>
            <a:ext cx="914400" cy="348787"/>
          </a:xfrm>
          <a:prstGeom prst="ellipse">
            <a:avLst/>
          </a:prstGeom>
          <a:noFill/>
          <a:ln w="63500">
            <a:solidFill>
              <a:srgbClr val="688F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p>
        </p:txBody>
      </p:sp>
      <p:sp>
        <p:nvSpPr>
          <p:cNvPr id="14" name="Rectangle 13"/>
          <p:cNvSpPr/>
          <p:nvPr>
            <p:custDataLst>
              <p:tags r:id="rId3"/>
            </p:custDataLst>
          </p:nvPr>
        </p:nvSpPr>
        <p:spPr>
          <a:xfrm>
            <a:off x="535172" y="5029200"/>
            <a:ext cx="1293628" cy="261771"/>
          </a:xfrm>
          <a:prstGeom prst="rect">
            <a:avLst/>
          </a:prstGeom>
          <a:noFill/>
          <a:ln w="7620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5" name="Rectangle 14"/>
          <p:cNvSpPr/>
          <p:nvPr>
            <p:custDataLst>
              <p:tags r:id="rId4"/>
            </p:custDataLst>
          </p:nvPr>
        </p:nvSpPr>
        <p:spPr>
          <a:xfrm>
            <a:off x="5486400" y="5410200"/>
            <a:ext cx="1066800" cy="938212"/>
          </a:xfrm>
          <a:prstGeom prst="rect">
            <a:avLst/>
          </a:prstGeom>
          <a:noFill/>
          <a:ln w="7620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197870704"/>
      </p:ext>
    </p:extLst>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4"/>
          <p:cNvSpPr>
            <a:spLocks noGrp="1"/>
          </p:cNvSpPr>
          <p:nvPr>
            <p:ph type="sldNum" sz="quarter" idx="10"/>
          </p:nvPr>
        </p:nvSpPr>
        <p:spPr/>
        <p:txBody>
          <a:bodyPr/>
          <a:lstStyle/>
          <a:p>
            <a:pPr>
              <a:defRPr/>
            </a:pPr>
            <a:fld id="{E2A5E6C0-F4E1-45BE-ADC8-B34CFEC649BF}" type="slidenum">
              <a:rPr lang="en-US" smtClean="0">
                <a:solidFill>
                  <a:srgbClr val="000000"/>
                </a:solidFill>
              </a:rPr>
              <a:pPr>
                <a:defRPr/>
              </a:pPr>
              <a:t>37</a:t>
            </a:fld>
            <a:endParaRPr lang="en-US" smtClean="0">
              <a:solidFill>
                <a:srgbClr val="000000"/>
              </a:solidFill>
            </a:endParaRPr>
          </a:p>
        </p:txBody>
      </p:sp>
      <p:sp>
        <p:nvSpPr>
          <p:cNvPr id="51203" name="Text Box 6"/>
          <p:cNvSpPr txBox="1">
            <a:spLocks noChangeArrowheads="1"/>
          </p:cNvSpPr>
          <p:nvPr/>
        </p:nvSpPr>
        <p:spPr bwMode="auto">
          <a:xfrm>
            <a:off x="6855125" y="2322101"/>
            <a:ext cx="1447800" cy="942975"/>
          </a:xfrm>
          <a:prstGeom prst="rect">
            <a:avLst/>
          </a:prstGeom>
          <a:noFill/>
          <a:ln w="9525">
            <a:noFill/>
            <a:miter lim="800000"/>
            <a:headEnd/>
            <a:tailEnd/>
          </a:ln>
        </p:spPr>
        <p:txBody>
          <a:bodyPr>
            <a:spAutoFit/>
          </a:bodyPr>
          <a:lstStyle/>
          <a:p>
            <a:pPr fontAlgn="base">
              <a:spcBef>
                <a:spcPct val="50000"/>
              </a:spcBef>
              <a:spcAft>
                <a:spcPct val="0"/>
              </a:spcAft>
            </a:pPr>
            <a:r>
              <a:rPr lang="en-US" sz="1400" dirty="0">
                <a:solidFill>
                  <a:srgbClr val="000000"/>
                </a:solidFill>
                <a:ea typeface="ＭＳ Ｐゴシック"/>
              </a:rPr>
              <a:t>Billing address for online and phone orders</a:t>
            </a:r>
          </a:p>
        </p:txBody>
      </p:sp>
      <p:pic>
        <p:nvPicPr>
          <p:cNvPr id="51205" name="Picture 8"/>
          <p:cNvPicPr>
            <a:picLocks noChangeAspect="1" noChangeArrowheads="1"/>
          </p:cNvPicPr>
          <p:nvPr/>
        </p:nvPicPr>
        <p:blipFill>
          <a:blip r:embed="rId4" cstate="print"/>
          <a:srcRect/>
          <a:stretch>
            <a:fillRect/>
          </a:stretch>
        </p:blipFill>
        <p:spPr bwMode="auto">
          <a:xfrm>
            <a:off x="2533650" y="1547812"/>
            <a:ext cx="3086100" cy="2200275"/>
          </a:xfrm>
          <a:prstGeom prst="rect">
            <a:avLst/>
          </a:prstGeom>
          <a:noFill/>
          <a:ln w="9525">
            <a:noFill/>
            <a:miter lim="800000"/>
            <a:headEnd/>
            <a:tailEnd/>
          </a:ln>
        </p:spPr>
      </p:pic>
      <p:sp>
        <p:nvSpPr>
          <p:cNvPr id="51208" name="Text Box 6"/>
          <p:cNvSpPr txBox="1">
            <a:spLocks noChangeArrowheads="1"/>
          </p:cNvSpPr>
          <p:nvPr/>
        </p:nvSpPr>
        <p:spPr bwMode="auto">
          <a:xfrm>
            <a:off x="6931326" y="5281201"/>
            <a:ext cx="990600" cy="1169988"/>
          </a:xfrm>
          <a:prstGeom prst="rect">
            <a:avLst/>
          </a:prstGeom>
          <a:noFill/>
          <a:ln w="9525">
            <a:noFill/>
            <a:miter lim="800000"/>
            <a:headEnd/>
            <a:tailEnd/>
          </a:ln>
        </p:spPr>
        <p:txBody>
          <a:bodyPr>
            <a:spAutoFit/>
          </a:bodyPr>
          <a:lstStyle/>
          <a:p>
            <a:pPr fontAlgn="base">
              <a:spcBef>
                <a:spcPct val="50000"/>
              </a:spcBef>
              <a:spcAft>
                <a:spcPct val="0"/>
              </a:spcAft>
            </a:pPr>
            <a:r>
              <a:rPr lang="en-US" sz="1400" dirty="0">
                <a:solidFill>
                  <a:srgbClr val="000000"/>
                </a:solidFill>
                <a:ea typeface="ＭＳ Ｐゴシック"/>
              </a:rPr>
              <a:t>Click to retrieve current available credit</a:t>
            </a:r>
          </a:p>
        </p:txBody>
      </p:sp>
      <p:pic>
        <p:nvPicPr>
          <p:cNvPr id="51211" name="Picture 9"/>
          <p:cNvPicPr>
            <a:picLocks noChangeAspect="1" noChangeArrowheads="1"/>
          </p:cNvPicPr>
          <p:nvPr/>
        </p:nvPicPr>
        <p:blipFill>
          <a:blip r:embed="rId5" cstate="print"/>
          <a:srcRect/>
          <a:stretch>
            <a:fillRect/>
          </a:stretch>
        </p:blipFill>
        <p:spPr bwMode="auto">
          <a:xfrm>
            <a:off x="533400" y="981075"/>
            <a:ext cx="1781175" cy="1762125"/>
          </a:xfrm>
          <a:prstGeom prst="rect">
            <a:avLst/>
          </a:prstGeom>
          <a:noFill/>
          <a:ln w="9525">
            <a:noFill/>
            <a:miter lim="800000"/>
            <a:headEnd/>
            <a:tailEnd/>
          </a:ln>
        </p:spPr>
      </p:pic>
      <p:sp>
        <p:nvSpPr>
          <p:cNvPr id="16" name="Title 9"/>
          <p:cNvSpPr txBox="1">
            <a:spLocks/>
          </p:cNvSpPr>
          <p:nvPr/>
        </p:nvSpPr>
        <p:spPr>
          <a:xfrm>
            <a:off x="434975" y="187325"/>
            <a:ext cx="8255000" cy="650875"/>
          </a:xfrm>
          <a:prstGeom prst="rect">
            <a:avLst/>
          </a:prstGeom>
        </p:spPr>
        <p:txBody>
          <a:bodyPr/>
          <a:lstStyle/>
          <a:p>
            <a:pPr fontAlgn="base">
              <a:lnSpc>
                <a:spcPct val="105000"/>
              </a:lnSpc>
              <a:spcBef>
                <a:spcPct val="0"/>
              </a:spcBef>
              <a:spcAft>
                <a:spcPct val="0"/>
              </a:spcAft>
              <a:defRPr/>
            </a:pPr>
            <a:r>
              <a:rPr lang="en-US" sz="3200" kern="0">
                <a:solidFill>
                  <a:srgbClr val="BB0826"/>
                </a:solidFill>
                <a:latin typeface="Georgia"/>
                <a:ea typeface="ＭＳ Ｐゴシック"/>
              </a:rPr>
              <a:t>Personal profile</a:t>
            </a:r>
            <a:endParaRPr lang="en-US" sz="3200" kern="0" dirty="0">
              <a:solidFill>
                <a:srgbClr val="BB0826"/>
              </a:solidFill>
              <a:latin typeface="Georgia"/>
              <a:ea typeface="ＭＳ Ｐゴシック"/>
            </a:endParaRPr>
          </a:p>
        </p:txBody>
      </p:sp>
      <p:pic>
        <p:nvPicPr>
          <p:cNvPr id="54275" name="Picture 3"/>
          <p:cNvPicPr>
            <a:picLocks noChangeAspect="1" noChangeArrowheads="1"/>
          </p:cNvPicPr>
          <p:nvPr/>
        </p:nvPicPr>
        <p:blipFill>
          <a:blip r:embed="rId6" cstate="print"/>
          <a:srcRect/>
          <a:stretch>
            <a:fillRect/>
          </a:stretch>
        </p:blipFill>
        <p:spPr bwMode="auto">
          <a:xfrm>
            <a:off x="2466975" y="3733800"/>
            <a:ext cx="4191000" cy="2971800"/>
          </a:xfrm>
          <a:prstGeom prst="rect">
            <a:avLst/>
          </a:prstGeom>
          <a:noFill/>
          <a:ln w="9525">
            <a:noFill/>
            <a:miter lim="800000"/>
            <a:headEnd/>
            <a:tailEnd/>
          </a:ln>
        </p:spPr>
      </p:pic>
      <p:cxnSp>
        <p:nvCxnSpPr>
          <p:cNvPr id="25" name="Straight Arrow Connector 24"/>
          <p:cNvCxnSpPr/>
          <p:nvPr/>
        </p:nvCxnSpPr>
        <p:spPr bwMode="auto">
          <a:xfrm flipH="1">
            <a:off x="6048373" y="5509801"/>
            <a:ext cx="685800"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00324" y="1190624"/>
            <a:ext cx="279082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9"/>
          <p:cNvSpPr txBox="1">
            <a:spLocks noChangeArrowheads="1"/>
          </p:cNvSpPr>
          <p:nvPr/>
        </p:nvSpPr>
        <p:spPr bwMode="auto">
          <a:xfrm>
            <a:off x="485775" y="3757612"/>
            <a:ext cx="1828800" cy="2462213"/>
          </a:xfrm>
          <a:prstGeom prst="rect">
            <a:avLst/>
          </a:prstGeom>
          <a:noFill/>
          <a:ln w="9525">
            <a:noFill/>
            <a:miter lim="800000"/>
            <a:headEnd/>
            <a:tailEnd/>
          </a:ln>
        </p:spPr>
        <p:txBody>
          <a:bodyPr>
            <a:spAutoFit/>
          </a:bodyPr>
          <a:lstStyle/>
          <a:p>
            <a:pPr eaLnBrk="0" hangingPunct="0"/>
            <a:r>
              <a:rPr lang="en-US" sz="1400" dirty="0">
                <a:solidFill>
                  <a:srgbClr val="080808"/>
                </a:solidFill>
              </a:rPr>
              <a:t>You can also contact the</a:t>
            </a:r>
          </a:p>
          <a:p>
            <a:pPr eaLnBrk="0" hangingPunct="0"/>
            <a:r>
              <a:rPr lang="en-US" sz="1400" dirty="0" smtClean="0">
                <a:solidFill>
                  <a:srgbClr val="080808"/>
                </a:solidFill>
              </a:rPr>
              <a:t>WellsOne Service Center 24/7 </a:t>
            </a:r>
            <a:r>
              <a:rPr lang="en-US" sz="1400" dirty="0">
                <a:solidFill>
                  <a:srgbClr val="080808"/>
                </a:solidFill>
              </a:rPr>
              <a:t>at</a:t>
            </a:r>
          </a:p>
          <a:p>
            <a:pPr eaLnBrk="0" hangingPunct="0"/>
            <a:r>
              <a:rPr lang="en-US" sz="1400" dirty="0">
                <a:solidFill>
                  <a:srgbClr val="080808"/>
                </a:solidFill>
              </a:rPr>
              <a:t>1-800-932-0036 to obtain available credit.  </a:t>
            </a:r>
          </a:p>
          <a:p>
            <a:pPr eaLnBrk="0" hangingPunct="0"/>
            <a:r>
              <a:rPr lang="en-US" sz="1400" dirty="0">
                <a:solidFill>
                  <a:srgbClr val="080808"/>
                </a:solidFill>
              </a:rPr>
              <a:t>Must provide Unique ID to</a:t>
            </a:r>
          </a:p>
          <a:p>
            <a:pPr eaLnBrk="0" hangingPunct="0"/>
            <a:r>
              <a:rPr lang="en-US" sz="1400" dirty="0">
                <a:solidFill>
                  <a:srgbClr val="080808"/>
                </a:solidFill>
              </a:rPr>
              <a:t>obtain any information</a:t>
            </a:r>
          </a:p>
        </p:txBody>
      </p:sp>
      <p:sp>
        <p:nvSpPr>
          <p:cNvPr id="17" name="Rectangle 16"/>
          <p:cNvSpPr/>
          <p:nvPr>
            <p:custDataLst>
              <p:tags r:id="rId1"/>
            </p:custDataLst>
          </p:nvPr>
        </p:nvSpPr>
        <p:spPr>
          <a:xfrm>
            <a:off x="533400" y="2352675"/>
            <a:ext cx="1143000" cy="314325"/>
          </a:xfrm>
          <a:prstGeom prst="rect">
            <a:avLst/>
          </a:prstGeom>
          <a:noFill/>
          <a:ln w="5715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custDataLst>
              <p:tags r:id="rId2"/>
            </p:custDataLst>
          </p:nvPr>
        </p:nvSpPr>
        <p:spPr>
          <a:xfrm>
            <a:off x="2533650" y="1176337"/>
            <a:ext cx="2800350" cy="314325"/>
          </a:xfrm>
          <a:prstGeom prst="rect">
            <a:avLst/>
          </a:prstGeom>
          <a:noFill/>
          <a:ln w="5715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Text Box 6"/>
          <p:cNvSpPr txBox="1">
            <a:spLocks noChangeArrowheads="1"/>
          </p:cNvSpPr>
          <p:nvPr/>
        </p:nvSpPr>
        <p:spPr bwMode="auto">
          <a:xfrm>
            <a:off x="6817024" y="745195"/>
            <a:ext cx="1667983" cy="523220"/>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ea typeface="ＭＳ Ｐゴシック"/>
              </a:rPr>
              <a:t>Click on link to Manage Alerts</a:t>
            </a:r>
            <a:endParaRPr lang="en-US" sz="1400" dirty="0">
              <a:solidFill>
                <a:srgbClr val="000000"/>
              </a:solidFill>
              <a:ea typeface="ＭＳ Ｐゴシック"/>
            </a:endParaRPr>
          </a:p>
        </p:txBody>
      </p:sp>
      <p:pic>
        <p:nvPicPr>
          <p:cNvPr id="2"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r="21252"/>
          <a:stretch/>
        </p:blipFill>
        <p:spPr bwMode="auto">
          <a:xfrm>
            <a:off x="2466976" y="782003"/>
            <a:ext cx="3152774"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 name="Straight Arrow Connector 23"/>
          <p:cNvCxnSpPr/>
          <p:nvPr/>
        </p:nvCxnSpPr>
        <p:spPr bwMode="auto">
          <a:xfrm flipH="1">
            <a:off x="5956339" y="2728981"/>
            <a:ext cx="685800"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26" name="Straight Arrow Connector 25"/>
          <p:cNvCxnSpPr/>
          <p:nvPr/>
        </p:nvCxnSpPr>
        <p:spPr bwMode="auto">
          <a:xfrm flipH="1">
            <a:off x="5906834" y="965490"/>
            <a:ext cx="685800"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83890502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752122" y="1219200"/>
            <a:ext cx="7477478" cy="4800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custDataLst>
              <p:tags r:id="rId1"/>
            </p:custDataLst>
          </p:nvPr>
        </p:nvSpPr>
        <p:spPr>
          <a:xfrm>
            <a:off x="457200" y="274638"/>
            <a:ext cx="8229600" cy="1143000"/>
          </a:xfrm>
        </p:spPr>
        <p:txBody>
          <a:bodyPr/>
          <a:lstStyle/>
          <a:p>
            <a:r>
              <a:rPr lang="en-US" dirty="0" smtClean="0"/>
              <a:t>Commercial Card Account Services</a:t>
            </a:r>
            <a:r>
              <a:rPr lang="en-US" sz="2000" dirty="0" smtClean="0">
                <a:solidFill>
                  <a:schemeClr val="tx1"/>
                </a:solidFill>
                <a:latin typeface="+mn-lt"/>
              </a:rPr>
              <a:t/>
            </a:r>
            <a:br>
              <a:rPr lang="en-US" sz="2000" dirty="0" smtClean="0">
                <a:solidFill>
                  <a:schemeClr val="tx1"/>
                </a:solidFill>
                <a:latin typeface="+mn-lt"/>
              </a:rPr>
            </a:br>
            <a:r>
              <a:rPr lang="en-US" sz="2000" dirty="0" smtClean="0">
                <a:solidFill>
                  <a:schemeClr val="tx1"/>
                </a:solidFill>
                <a:latin typeface="+mn-lt"/>
              </a:rPr>
              <a:t>Manage Alerts (offered for purchases and available credit)</a:t>
            </a:r>
            <a:endParaRPr lang="en-US" sz="2000" dirty="0">
              <a:solidFill>
                <a:schemeClr val="tx1"/>
              </a:solidFill>
              <a:latin typeface="+mn-lt"/>
            </a:endParaRPr>
          </a:p>
        </p:txBody>
      </p:sp>
      <p:sp>
        <p:nvSpPr>
          <p:cNvPr id="7" name="Rectangle 6"/>
          <p:cNvSpPr/>
          <p:nvPr>
            <p:custDataLst>
              <p:tags r:id="rId2"/>
            </p:custDataLst>
          </p:nvPr>
        </p:nvSpPr>
        <p:spPr>
          <a:xfrm>
            <a:off x="634530" y="1447800"/>
            <a:ext cx="2275179" cy="394138"/>
          </a:xfrm>
          <a:prstGeom prst="rect">
            <a:avLst/>
          </a:prstGeom>
          <a:noFill/>
          <a:ln w="7620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dirty="0" smtClean="0">
              <a:solidFill>
                <a:srgbClr val="FFFFFF"/>
              </a:solidFill>
            </a:endParaRPr>
          </a:p>
        </p:txBody>
      </p:sp>
      <p:sp>
        <p:nvSpPr>
          <p:cNvPr id="13" name="TextBox 12"/>
          <p:cNvSpPr txBox="1"/>
          <p:nvPr>
            <p:custDataLst>
              <p:tags r:id="rId3"/>
            </p:custDataLst>
          </p:nvPr>
        </p:nvSpPr>
        <p:spPr>
          <a:xfrm>
            <a:off x="710730" y="6044184"/>
            <a:ext cx="7010400" cy="609600"/>
          </a:xfrm>
          <a:prstGeom prst="rect">
            <a:avLst/>
          </a:prstGeom>
          <a:noFill/>
          <a:ln w="50800">
            <a:noFill/>
            <a:miter lim="800000"/>
          </a:ln>
        </p:spPr>
        <p:txBody>
          <a:bodyPr wrap="square">
            <a:noAutofit/>
          </a:bodyPr>
          <a:lstStyle/>
          <a:p>
            <a:pPr eaLnBrk="1" hangingPunct="1">
              <a:defRPr/>
            </a:pPr>
            <a:r>
              <a:rPr lang="en-US" sz="1100" dirty="0" smtClean="0"/>
              <a:t>During first time enrollment, if alerts are set to “</a:t>
            </a:r>
            <a:r>
              <a:rPr lang="en-US" sz="1100" b="1" dirty="0" smtClean="0"/>
              <a:t>by Text</a:t>
            </a:r>
            <a:r>
              <a:rPr lang="en-US" sz="1100" dirty="0" smtClean="0"/>
              <a:t>”, you </a:t>
            </a:r>
            <a:r>
              <a:rPr lang="en-US" sz="1100" dirty="0"/>
              <a:t>will receive an </a:t>
            </a:r>
            <a:r>
              <a:rPr lang="en-US" sz="1100" b="1" dirty="0" smtClean="0"/>
              <a:t>Opt-In </a:t>
            </a:r>
            <a:r>
              <a:rPr lang="en-US" sz="1100" dirty="0" smtClean="0"/>
              <a:t>text message </a:t>
            </a:r>
            <a:r>
              <a:rPr lang="en-US" sz="1100" dirty="0"/>
              <a:t>on your mobile </a:t>
            </a:r>
            <a:r>
              <a:rPr lang="en-US" sz="1100" dirty="0" smtClean="0"/>
              <a:t>device (reply “</a:t>
            </a:r>
            <a:r>
              <a:rPr lang="en-US" sz="1100" b="1" dirty="0" smtClean="0"/>
              <a:t>YES</a:t>
            </a:r>
            <a:r>
              <a:rPr lang="en-US" sz="1100" dirty="0"/>
              <a:t>” or “</a:t>
            </a:r>
            <a:r>
              <a:rPr lang="en-US" sz="1100" b="1" dirty="0"/>
              <a:t>START</a:t>
            </a:r>
            <a:r>
              <a:rPr lang="en-US" sz="1100" dirty="0" smtClean="0"/>
              <a:t>”) </a:t>
            </a:r>
          </a:p>
          <a:p>
            <a:pPr eaLnBrk="1" hangingPunct="1">
              <a:defRPr/>
            </a:pPr>
            <a:endParaRPr lang="en-US" sz="1100" dirty="0" smtClean="0"/>
          </a:p>
          <a:p>
            <a:pPr eaLnBrk="1" hangingPunct="1">
              <a:defRPr/>
            </a:pPr>
            <a:r>
              <a:rPr lang="en-US" sz="1100" dirty="0" smtClean="0"/>
              <a:t>Email </a:t>
            </a:r>
            <a:r>
              <a:rPr lang="en-US" sz="1100" dirty="0"/>
              <a:t>alerts do not have an opt-in process so they will begin </a:t>
            </a:r>
            <a:r>
              <a:rPr lang="en-US" sz="1100" dirty="0" smtClean="0"/>
              <a:t>immediately</a:t>
            </a:r>
            <a:endParaRPr lang="en-US" sz="1200" dirty="0" smtClean="0">
              <a:ea typeface="MS PGothic"/>
              <a:cs typeface="MS PGothic"/>
            </a:endParaRPr>
          </a:p>
        </p:txBody>
      </p:sp>
      <p:cxnSp>
        <p:nvCxnSpPr>
          <p:cNvPr id="24" name="Straight Arrow Connector 23"/>
          <p:cNvCxnSpPr/>
          <p:nvPr/>
        </p:nvCxnSpPr>
        <p:spPr>
          <a:xfrm>
            <a:off x="3377730" y="2286000"/>
            <a:ext cx="419100" cy="0"/>
          </a:xfrm>
          <a:prstGeom prst="straightConnector1">
            <a:avLst/>
          </a:prstGeom>
          <a:ln w="38100" cap="sq">
            <a:solidFill>
              <a:srgbClr val="BB0826"/>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377730" y="3581400"/>
            <a:ext cx="419100" cy="0"/>
          </a:xfrm>
          <a:prstGeom prst="straightConnector1">
            <a:avLst/>
          </a:prstGeom>
          <a:ln w="38100" cap="sq">
            <a:solidFill>
              <a:srgbClr val="BB0826"/>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377730" y="4450080"/>
            <a:ext cx="419100" cy="0"/>
          </a:xfrm>
          <a:prstGeom prst="straightConnector1">
            <a:avLst/>
          </a:prstGeom>
          <a:ln w="38100" cap="sq">
            <a:solidFill>
              <a:srgbClr val="BB0826"/>
            </a:solidFill>
            <a:tailEnd type="triangle" w="lg"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custDataLst>
              <p:tags r:id="rId4"/>
            </p:custDataLst>
          </p:nvPr>
        </p:nvSpPr>
        <p:spPr>
          <a:xfrm>
            <a:off x="596430" y="2286000"/>
            <a:ext cx="2781300" cy="2971800"/>
          </a:xfrm>
          <a:prstGeom prst="rect">
            <a:avLst/>
          </a:prstGeom>
          <a:solidFill>
            <a:schemeClr val="bg1"/>
          </a:solidFill>
          <a:ln w="50800">
            <a:solidFill>
              <a:schemeClr val="tx1"/>
            </a:solidFill>
            <a:miter lim="800000"/>
          </a:ln>
        </p:spPr>
        <p:txBody>
          <a:bodyPr wrap="square" lIns="182880" tIns="91440" bIns="91440">
            <a:noAutofit/>
          </a:bodyPr>
          <a:lstStyle/>
          <a:p>
            <a:pPr eaLnBrk="1" hangingPunct="1"/>
            <a:r>
              <a:rPr lang="en-US" sz="1200" dirty="0" smtClean="0"/>
              <a:t>A </a:t>
            </a:r>
            <a:r>
              <a:rPr lang="en-US" sz="1200" b="1" dirty="0" smtClean="0"/>
              <a:t>Purchase Threshold </a:t>
            </a:r>
            <a:r>
              <a:rPr lang="en-US" sz="1200" dirty="0" smtClean="0"/>
              <a:t>is </a:t>
            </a:r>
            <a:r>
              <a:rPr lang="en-US" sz="1200" dirty="0"/>
              <a:t>required for general </a:t>
            </a:r>
            <a:r>
              <a:rPr lang="en-US" sz="1200" b="1" dirty="0"/>
              <a:t>Purchase</a:t>
            </a:r>
            <a:r>
              <a:rPr lang="en-US" sz="1200" dirty="0"/>
              <a:t> </a:t>
            </a:r>
            <a:r>
              <a:rPr lang="en-US" sz="1200" dirty="0" smtClean="0"/>
              <a:t>alerts (alerts </a:t>
            </a:r>
            <a:r>
              <a:rPr lang="en-US" sz="1200" dirty="0"/>
              <a:t>are sent when </a:t>
            </a:r>
            <a:r>
              <a:rPr lang="en-US" sz="1200" dirty="0" smtClean="0"/>
              <a:t>this threshold </a:t>
            </a:r>
            <a:r>
              <a:rPr lang="en-US" sz="1200" dirty="0"/>
              <a:t>is </a:t>
            </a:r>
            <a:r>
              <a:rPr lang="en-US" sz="1200" dirty="0" smtClean="0"/>
              <a:t>exceeded)</a:t>
            </a:r>
          </a:p>
          <a:p>
            <a:pPr eaLnBrk="1" hangingPunct="1"/>
            <a:endParaRPr lang="en-US" sz="1200" dirty="0" smtClean="0"/>
          </a:p>
          <a:p>
            <a:pPr eaLnBrk="1" hangingPunct="1"/>
            <a:endParaRPr lang="en-US" sz="1200" dirty="0"/>
          </a:p>
          <a:p>
            <a:pPr eaLnBrk="1" hangingPunct="1"/>
            <a:r>
              <a:rPr lang="en-US" sz="1200" b="1" dirty="0" smtClean="0"/>
              <a:t>Online Purchase</a:t>
            </a:r>
            <a:r>
              <a:rPr lang="en-US" sz="1200" dirty="0" smtClean="0"/>
              <a:t> alerts are issued on </a:t>
            </a:r>
            <a:r>
              <a:rPr lang="en-US" sz="1200" i="1" dirty="0" smtClean="0"/>
              <a:t>all </a:t>
            </a:r>
            <a:r>
              <a:rPr lang="en-US" sz="1200" dirty="0" smtClean="0"/>
              <a:t>online card activity</a:t>
            </a:r>
          </a:p>
          <a:p>
            <a:pPr eaLnBrk="1" hangingPunct="1"/>
            <a:endParaRPr lang="en-US" sz="1200" dirty="0"/>
          </a:p>
          <a:p>
            <a:pPr eaLnBrk="1" hangingPunct="1"/>
            <a:r>
              <a:rPr lang="en-US" sz="1200" dirty="0"/>
              <a:t> </a:t>
            </a:r>
          </a:p>
          <a:p>
            <a:pPr eaLnBrk="1" hangingPunct="1"/>
            <a:r>
              <a:rPr lang="en-US" sz="1200" dirty="0"/>
              <a:t>The </a:t>
            </a:r>
            <a:r>
              <a:rPr lang="en-US" sz="1200" b="1" dirty="0"/>
              <a:t>Available Credit </a:t>
            </a:r>
            <a:r>
              <a:rPr lang="en-US" sz="1200" dirty="0" smtClean="0"/>
              <a:t>alert is requested </a:t>
            </a:r>
            <a:r>
              <a:rPr lang="en-US" sz="1200" dirty="0"/>
              <a:t>by texting </a:t>
            </a:r>
            <a:r>
              <a:rPr lang="en-US" sz="1200" dirty="0" smtClean="0"/>
              <a:t>“</a:t>
            </a:r>
            <a:r>
              <a:rPr lang="en-US" sz="1200" b="1" dirty="0"/>
              <a:t>Avail</a:t>
            </a:r>
            <a:r>
              <a:rPr lang="en-US" sz="1200" dirty="0"/>
              <a:t>” to </a:t>
            </a:r>
            <a:r>
              <a:rPr lang="en-US" sz="1200" b="1" dirty="0" smtClean="0"/>
              <a:t>93236</a:t>
            </a:r>
            <a:r>
              <a:rPr lang="en-US" sz="1200" dirty="0" smtClean="0"/>
              <a:t> (amount </a:t>
            </a:r>
            <a:r>
              <a:rPr lang="en-US" sz="1200" dirty="0"/>
              <a:t>of available credit </a:t>
            </a:r>
            <a:r>
              <a:rPr lang="en-US" sz="1200" dirty="0" smtClean="0"/>
              <a:t>is </a:t>
            </a:r>
            <a:r>
              <a:rPr lang="en-US" sz="1200" dirty="0"/>
              <a:t>be received back </a:t>
            </a:r>
            <a:r>
              <a:rPr lang="en-US" sz="1200" dirty="0" smtClean="0"/>
              <a:t>via selected delivery channels)</a:t>
            </a:r>
            <a:endParaRPr lang="en-US" sz="1200" dirty="0" smtClean="0">
              <a:ea typeface="MS PGothic"/>
              <a:cs typeface="MS PGothic"/>
            </a:endParaRPr>
          </a:p>
        </p:txBody>
      </p:sp>
      <p:sp>
        <p:nvSpPr>
          <p:cNvPr id="11" name="Slide Number Placeholder 4"/>
          <p:cNvSpPr>
            <a:spLocks noGrp="1"/>
          </p:cNvSpPr>
          <p:nvPr>
            <p:ph type="sldNum" sz="quarter" idx="10"/>
          </p:nvPr>
        </p:nvSpPr>
        <p:spPr>
          <a:xfrm>
            <a:off x="8328025" y="6629400"/>
            <a:ext cx="815975" cy="228600"/>
          </a:xfrm>
        </p:spPr>
        <p:txBody>
          <a:bodyPr/>
          <a:lstStyle/>
          <a:p>
            <a:pPr>
              <a:defRPr/>
            </a:pPr>
            <a:fld id="{E2A5E6C0-F4E1-45BE-ADC8-B34CFEC649BF}" type="slidenum">
              <a:rPr lang="en-US" smtClean="0">
                <a:solidFill>
                  <a:srgbClr val="000000"/>
                </a:solidFill>
              </a:rPr>
              <a:pPr>
                <a:defRPr/>
              </a:pPr>
              <a:t>38</a:t>
            </a:fld>
            <a:endParaRPr lang="en-US" dirty="0" smtClean="0">
              <a:solidFill>
                <a:srgbClr val="000000"/>
              </a:solidFill>
            </a:endParaRPr>
          </a:p>
        </p:txBody>
      </p:sp>
    </p:spTree>
    <p:extLst>
      <p:ext uri="{BB962C8B-B14F-4D97-AF65-F5344CB8AC3E}">
        <p14:creationId xmlns:p14="http://schemas.microsoft.com/office/powerpoint/2010/main" val="7920646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35"/>
          <p:cNvSpPr>
            <a:spLocks noChangeShapeType="1"/>
          </p:cNvSpPr>
          <p:nvPr/>
        </p:nvSpPr>
        <p:spPr bwMode="auto">
          <a:xfrm flipH="1">
            <a:off x="1066800" y="1524000"/>
            <a:ext cx="6553200" cy="1752600"/>
          </a:xfrm>
          <a:prstGeom prst="line">
            <a:avLst/>
          </a:prstGeom>
          <a:noFill/>
          <a:ln w="9525">
            <a:noFill/>
            <a:round/>
            <a:headEnd/>
            <a:tailEnd type="triangle" w="med" len="med"/>
          </a:ln>
        </p:spPr>
        <p:txBody>
          <a:bodyPr>
            <a:spAutoFit/>
          </a:bodyPr>
          <a:lstStyle/>
          <a:p>
            <a:pPr eaLnBrk="1" hangingPunct="1"/>
            <a:endParaRPr lang="en-US"/>
          </a:p>
        </p:txBody>
      </p:sp>
      <p:sp>
        <p:nvSpPr>
          <p:cNvPr id="36867" name="Title 6"/>
          <p:cNvSpPr>
            <a:spLocks noGrp="1"/>
          </p:cNvSpPr>
          <p:nvPr>
            <p:ph type="title"/>
          </p:nvPr>
        </p:nvSpPr>
        <p:spPr/>
        <p:txBody>
          <a:bodyPr/>
          <a:lstStyle/>
          <a:p>
            <a:pPr eaLnBrk="1" hangingPunct="1"/>
            <a:r>
              <a:rPr lang="en-US" dirty="0"/>
              <a:t>3D Secure – Verified by Visa / </a:t>
            </a:r>
            <a:br>
              <a:rPr lang="en-US" dirty="0"/>
            </a:br>
            <a:r>
              <a:rPr lang="en-US" dirty="0"/>
              <a:t>MasterCard SecureCode</a:t>
            </a:r>
            <a:endParaRPr lang="en-US" dirty="0" smtClean="0"/>
          </a:p>
        </p:txBody>
      </p:sp>
      <p:sp>
        <p:nvSpPr>
          <p:cNvPr id="36868" name="Slide Number Placeholder 5"/>
          <p:cNvSpPr>
            <a:spLocks noGrp="1"/>
          </p:cNvSpPr>
          <p:nvPr>
            <p:ph type="sldNum" sz="quarter" idx="10"/>
          </p:nvPr>
        </p:nvSpPr>
        <p:spPr>
          <a:noFill/>
        </p:spPr>
        <p:txBody>
          <a:bodyPr/>
          <a:lstStyle/>
          <a:p>
            <a:fld id="{5653516C-026B-4E8C-BCE4-518460691AA4}" type="slidenum">
              <a:rPr lang="en-US" smtClean="0">
                <a:solidFill>
                  <a:srgbClr val="000000"/>
                </a:solidFill>
                <a:ea typeface="ＭＳ Ｐゴシック"/>
                <a:cs typeface="ＭＳ Ｐゴシック"/>
              </a:rPr>
              <a:pPr/>
              <a:t>39</a:t>
            </a:fld>
            <a:endParaRPr lang="en-US" smtClean="0">
              <a:solidFill>
                <a:srgbClr val="000000"/>
              </a:solidFill>
              <a:ea typeface="ＭＳ Ｐゴシック"/>
              <a:cs typeface="ＭＳ Ｐゴシック"/>
            </a:endParaRPr>
          </a:p>
        </p:txBody>
      </p:sp>
      <p:sp>
        <p:nvSpPr>
          <p:cNvPr id="7" name="Content Placeholder 6"/>
          <p:cNvSpPr>
            <a:spLocks noGrp="1"/>
          </p:cNvSpPr>
          <p:nvPr>
            <p:ph idx="1"/>
          </p:nvPr>
        </p:nvSpPr>
        <p:spPr>
          <a:xfrm>
            <a:off x="533400" y="1524000"/>
            <a:ext cx="8351571" cy="5200916"/>
          </a:xfrm>
        </p:spPr>
        <p:txBody>
          <a:bodyPr>
            <a:normAutofit/>
          </a:bodyPr>
          <a:lstStyle/>
          <a:p>
            <a:pPr marL="0" indent="0">
              <a:spcAft>
                <a:spcPts val="0"/>
              </a:spcAft>
              <a:buNone/>
            </a:pPr>
            <a:r>
              <a:rPr lang="en-US" sz="1100" b="1" dirty="0">
                <a:solidFill>
                  <a:srgbClr val="000000"/>
                </a:solidFill>
                <a:ea typeface="Calibri"/>
                <a:cs typeface="Calibri" panose="020F0502020204030204" pitchFamily="34" charset="0"/>
              </a:rPr>
              <a:t>What is 3-D Secure:</a:t>
            </a:r>
            <a:endParaRPr lang="en-US" sz="1100" dirty="0">
              <a:ea typeface="Calibri"/>
              <a:cs typeface="Calibri" panose="020F0502020204030204" pitchFamily="34" charset="0"/>
            </a:endParaRPr>
          </a:p>
          <a:p>
            <a:pPr marL="514350" indent="-285750">
              <a:spcAft>
                <a:spcPts val="0"/>
              </a:spcAft>
            </a:pPr>
            <a:r>
              <a:rPr lang="en-US" sz="1100" dirty="0" smtClean="0">
                <a:solidFill>
                  <a:srgbClr val="000000"/>
                </a:solidFill>
                <a:ea typeface="Calibri"/>
                <a:cs typeface="Calibri" panose="020F0502020204030204" pitchFamily="34" charset="0"/>
              </a:rPr>
              <a:t>3-D </a:t>
            </a:r>
            <a:r>
              <a:rPr lang="en-US" sz="1100" dirty="0">
                <a:solidFill>
                  <a:srgbClr val="000000"/>
                </a:solidFill>
                <a:ea typeface="Calibri"/>
                <a:cs typeface="Calibri" panose="020F0502020204030204" pitchFamily="34" charset="0"/>
              </a:rPr>
              <a:t>Secure is the industry name for Verified by Visa and MasterCard </a:t>
            </a:r>
            <a:r>
              <a:rPr lang="en-US" sz="1100" dirty="0" smtClean="0">
                <a:solidFill>
                  <a:srgbClr val="000000"/>
                </a:solidFill>
                <a:ea typeface="Calibri"/>
                <a:cs typeface="Calibri" panose="020F0502020204030204" pitchFamily="34" charset="0"/>
              </a:rPr>
              <a:t>SecureCode.</a:t>
            </a:r>
            <a:endParaRPr lang="en-US" sz="1100" dirty="0">
              <a:solidFill>
                <a:srgbClr val="000000"/>
              </a:solidFill>
              <a:ea typeface="Calibri"/>
              <a:cs typeface="Calibri" panose="020F0502020204030204" pitchFamily="34" charset="0"/>
            </a:endParaRPr>
          </a:p>
          <a:p>
            <a:pPr marL="514350" indent="-285750">
              <a:spcAft>
                <a:spcPts val="0"/>
              </a:spcAft>
            </a:pPr>
            <a:r>
              <a:rPr lang="en-US" sz="1100" dirty="0" smtClean="0">
                <a:solidFill>
                  <a:srgbClr val="000000"/>
                </a:solidFill>
                <a:ea typeface="Calibri"/>
                <a:cs typeface="Calibri" panose="020F0502020204030204" pitchFamily="34" charset="0"/>
              </a:rPr>
              <a:t>3-D Secure </a:t>
            </a:r>
            <a:r>
              <a:rPr lang="en-US" sz="1100" dirty="0">
                <a:solidFill>
                  <a:srgbClr val="000000"/>
                </a:solidFill>
                <a:ea typeface="Calibri"/>
                <a:cs typeface="Calibri" panose="020F0502020204030204" pitchFamily="34" charset="0"/>
              </a:rPr>
              <a:t>technology secures online transactions using an additional level of cardholder </a:t>
            </a:r>
            <a:r>
              <a:rPr lang="en-US" sz="1100" dirty="0" smtClean="0">
                <a:solidFill>
                  <a:srgbClr val="000000"/>
                </a:solidFill>
                <a:ea typeface="Calibri"/>
                <a:cs typeface="Calibri" panose="020F0502020204030204" pitchFamily="34" charset="0"/>
              </a:rPr>
              <a:t>authentication.</a:t>
            </a:r>
            <a:endParaRPr lang="en-US" sz="1100" dirty="0">
              <a:ea typeface="Calibri"/>
              <a:cs typeface="Calibri" panose="020F0502020204030204" pitchFamily="34" charset="0"/>
            </a:endParaRPr>
          </a:p>
          <a:p>
            <a:pPr marL="514350" indent="-285750">
              <a:spcAft>
                <a:spcPts val="0"/>
              </a:spcAft>
            </a:pPr>
            <a:r>
              <a:rPr lang="en-US" sz="1100" dirty="0" smtClean="0">
                <a:solidFill>
                  <a:srgbClr val="000000"/>
                </a:solidFill>
                <a:ea typeface="Calibri"/>
                <a:cs typeface="Calibri" panose="020F0502020204030204" pitchFamily="34" charset="0"/>
              </a:rPr>
              <a:t>With </a:t>
            </a:r>
            <a:r>
              <a:rPr lang="en-US" sz="1100" dirty="0">
                <a:solidFill>
                  <a:srgbClr val="000000"/>
                </a:solidFill>
                <a:ea typeface="Calibri"/>
                <a:cs typeface="Calibri" panose="020F0502020204030204" pitchFamily="34" charset="0"/>
              </a:rPr>
              <a:t>the introduction of </a:t>
            </a:r>
            <a:r>
              <a:rPr lang="en-US" sz="1100" dirty="0" smtClean="0">
                <a:solidFill>
                  <a:srgbClr val="000000"/>
                </a:solidFill>
                <a:ea typeface="Calibri"/>
                <a:cs typeface="Calibri" panose="020F0502020204030204" pitchFamily="34" charset="0"/>
              </a:rPr>
              <a:t>Chip and PIN cards</a:t>
            </a:r>
            <a:r>
              <a:rPr lang="en-US" sz="1100" dirty="0">
                <a:solidFill>
                  <a:srgbClr val="000000"/>
                </a:solidFill>
                <a:ea typeface="Calibri"/>
                <a:cs typeface="Calibri" panose="020F0502020204030204" pitchFamily="34" charset="0"/>
              </a:rPr>
              <a:t>, fraud is increasingly moving online.  International and now U.S. internet merchants are </a:t>
            </a:r>
            <a:r>
              <a:rPr lang="en-US" sz="1100" dirty="0" smtClean="0">
                <a:solidFill>
                  <a:srgbClr val="000000"/>
                </a:solidFill>
                <a:ea typeface="Calibri"/>
                <a:cs typeface="Calibri" panose="020F0502020204030204" pitchFamily="34" charset="0"/>
              </a:rPr>
              <a:t>beginning </a:t>
            </a:r>
            <a:r>
              <a:rPr lang="en-US" sz="1100" dirty="0">
                <a:solidFill>
                  <a:srgbClr val="000000"/>
                </a:solidFill>
                <a:ea typeface="Calibri"/>
                <a:cs typeface="Calibri" panose="020F0502020204030204" pitchFamily="34" charset="0"/>
              </a:rPr>
              <a:t>to require 3-D Secure to complete </a:t>
            </a:r>
            <a:r>
              <a:rPr lang="en-US" sz="1100" dirty="0" smtClean="0">
                <a:solidFill>
                  <a:srgbClr val="000000"/>
                </a:solidFill>
                <a:ea typeface="Calibri"/>
                <a:cs typeface="Calibri" panose="020F0502020204030204" pitchFamily="34" charset="0"/>
              </a:rPr>
              <a:t>transactions.</a:t>
            </a:r>
          </a:p>
          <a:p>
            <a:pPr marL="228600" indent="0">
              <a:spcAft>
                <a:spcPts val="0"/>
              </a:spcAft>
              <a:buNone/>
            </a:pPr>
            <a:endParaRPr lang="en-US" sz="1100" dirty="0">
              <a:ea typeface="Calibri"/>
              <a:cs typeface="Calibri" panose="020F0502020204030204" pitchFamily="34" charset="0"/>
            </a:endParaRPr>
          </a:p>
          <a:p>
            <a:pPr marL="0" indent="0">
              <a:spcAft>
                <a:spcPts val="0"/>
              </a:spcAft>
              <a:buNone/>
            </a:pPr>
            <a:r>
              <a:rPr lang="en-US" sz="1100" b="1" dirty="0">
                <a:solidFill>
                  <a:srgbClr val="000000"/>
                </a:solidFill>
                <a:ea typeface="Calibri"/>
                <a:cs typeface="Calibri" panose="020F0502020204030204" pitchFamily="34" charset="0"/>
              </a:rPr>
              <a:t>How it </a:t>
            </a:r>
            <a:r>
              <a:rPr lang="en-US" sz="1100" b="1" dirty="0" smtClean="0">
                <a:solidFill>
                  <a:srgbClr val="000000"/>
                </a:solidFill>
                <a:ea typeface="Calibri"/>
                <a:cs typeface="Calibri" panose="020F0502020204030204" pitchFamily="34" charset="0"/>
              </a:rPr>
              <a:t>works:</a:t>
            </a:r>
            <a:endParaRPr lang="en-US" sz="1100" dirty="0">
              <a:ea typeface="Calibri"/>
              <a:cs typeface="Calibri" panose="020F0502020204030204" pitchFamily="34" charset="0"/>
            </a:endParaRPr>
          </a:p>
          <a:p>
            <a:pPr marL="515938" lvl="1" indent="-284163">
              <a:spcAft>
                <a:spcPts val="0"/>
              </a:spcAft>
              <a:buFont typeface="Wingdings" panose="05000000000000000000" pitchFamily="2" charset="2"/>
              <a:buChar char="§"/>
            </a:pPr>
            <a:r>
              <a:rPr lang="en-US" sz="1100" dirty="0" smtClean="0">
                <a:solidFill>
                  <a:srgbClr val="000000"/>
                </a:solidFill>
                <a:ea typeface="Calibri"/>
                <a:cs typeface="Calibri" panose="020F0502020204030204" pitchFamily="34" charset="0"/>
              </a:rPr>
              <a:t>Cardholders </a:t>
            </a:r>
            <a:r>
              <a:rPr lang="en-US" sz="1100" dirty="0">
                <a:solidFill>
                  <a:srgbClr val="000000"/>
                </a:solidFill>
                <a:ea typeface="Calibri"/>
                <a:cs typeface="Calibri" panose="020F0502020204030204" pitchFamily="34" charset="0"/>
              </a:rPr>
              <a:t>must register their cards online prior to completing their purchase at a 3-D Secure enabled </a:t>
            </a:r>
            <a:r>
              <a:rPr lang="en-US" sz="1100" dirty="0" smtClean="0">
                <a:solidFill>
                  <a:srgbClr val="000000"/>
                </a:solidFill>
                <a:ea typeface="Calibri"/>
                <a:cs typeface="Calibri" panose="020F0502020204030204" pitchFamily="34" charset="0"/>
              </a:rPr>
              <a:t>merchant.</a:t>
            </a:r>
          </a:p>
          <a:p>
            <a:pPr marL="515938" lvl="1" indent="-284163">
              <a:spcAft>
                <a:spcPts val="0"/>
              </a:spcAft>
              <a:buFont typeface="Wingdings" panose="05000000000000000000" pitchFamily="2" charset="2"/>
              <a:buChar char="§"/>
            </a:pPr>
            <a:r>
              <a:rPr lang="en-US" sz="1100" dirty="0" smtClean="0">
                <a:solidFill>
                  <a:srgbClr val="000000"/>
                </a:solidFill>
                <a:ea typeface="Calibri"/>
                <a:cs typeface="Calibri" panose="020F0502020204030204" pitchFamily="34" charset="0"/>
              </a:rPr>
              <a:t>As </a:t>
            </a:r>
            <a:r>
              <a:rPr lang="en-US" sz="1100" dirty="0">
                <a:solidFill>
                  <a:srgbClr val="000000"/>
                </a:solidFill>
                <a:ea typeface="Calibri"/>
                <a:cs typeface="Calibri" panose="020F0502020204030204" pitchFamily="34" charset="0"/>
              </a:rPr>
              <a:t>part of the registration process, </a:t>
            </a:r>
            <a:r>
              <a:rPr lang="en-US" sz="1100" dirty="0" smtClean="0">
                <a:solidFill>
                  <a:srgbClr val="000000"/>
                </a:solidFill>
                <a:ea typeface="Calibri"/>
                <a:cs typeface="Calibri" panose="020F0502020204030204" pitchFamily="34" charset="0"/>
              </a:rPr>
              <a:t>you </a:t>
            </a:r>
            <a:r>
              <a:rPr lang="en-US" sz="1100" dirty="0">
                <a:solidFill>
                  <a:srgbClr val="000000"/>
                </a:solidFill>
                <a:ea typeface="Calibri"/>
                <a:cs typeface="Calibri" panose="020F0502020204030204" pitchFamily="34" charset="0"/>
              </a:rPr>
              <a:t>will need to provide correct answers to 3 identity authentication questions.  </a:t>
            </a:r>
            <a:r>
              <a:rPr lang="en-US" sz="1100" dirty="0" smtClean="0">
                <a:solidFill>
                  <a:srgbClr val="000000"/>
                </a:solidFill>
                <a:ea typeface="Calibri"/>
                <a:cs typeface="Calibri" panose="020F0502020204030204" pitchFamily="34" charset="0"/>
              </a:rPr>
              <a:t>You will </a:t>
            </a:r>
            <a:r>
              <a:rPr lang="en-US" sz="1100" dirty="0">
                <a:solidFill>
                  <a:srgbClr val="000000"/>
                </a:solidFill>
                <a:ea typeface="Calibri"/>
                <a:cs typeface="Calibri" panose="020F0502020204030204" pitchFamily="34" charset="0"/>
              </a:rPr>
              <a:t>then create a personal passcode to be used for future </a:t>
            </a:r>
            <a:r>
              <a:rPr lang="en-US" sz="1100" dirty="0" smtClean="0">
                <a:solidFill>
                  <a:srgbClr val="000000"/>
                </a:solidFill>
                <a:ea typeface="Calibri"/>
                <a:cs typeface="Calibri" panose="020F0502020204030204" pitchFamily="34" charset="0"/>
              </a:rPr>
              <a:t>purchases.</a:t>
            </a:r>
            <a:endParaRPr lang="en-US" sz="1100" dirty="0">
              <a:ea typeface="Calibri"/>
              <a:cs typeface="Calibri" panose="020F0502020204030204" pitchFamily="34" charset="0"/>
            </a:endParaRPr>
          </a:p>
          <a:p>
            <a:pPr marL="515938" lvl="1" indent="-284163">
              <a:spcAft>
                <a:spcPts val="0"/>
              </a:spcAft>
              <a:buFont typeface="Wingdings" panose="05000000000000000000" pitchFamily="2" charset="2"/>
              <a:buChar char="§"/>
            </a:pPr>
            <a:r>
              <a:rPr lang="en-US" sz="1100" dirty="0" smtClean="0">
                <a:solidFill>
                  <a:srgbClr val="000000"/>
                </a:solidFill>
                <a:ea typeface="Calibri"/>
                <a:cs typeface="Calibri" panose="020F0502020204030204" pitchFamily="34" charset="0"/>
              </a:rPr>
              <a:t>Once </a:t>
            </a:r>
            <a:r>
              <a:rPr lang="en-US" sz="1100" dirty="0">
                <a:solidFill>
                  <a:srgbClr val="000000"/>
                </a:solidFill>
                <a:ea typeface="Calibri"/>
                <a:cs typeface="Calibri" panose="020F0502020204030204" pitchFamily="34" charset="0"/>
              </a:rPr>
              <a:t>enrolled, </a:t>
            </a:r>
            <a:r>
              <a:rPr lang="en-US" sz="1100" dirty="0" smtClean="0">
                <a:solidFill>
                  <a:srgbClr val="000000"/>
                </a:solidFill>
                <a:ea typeface="Calibri"/>
                <a:cs typeface="Calibri" panose="020F0502020204030204" pitchFamily="34" charset="0"/>
              </a:rPr>
              <a:t>you </a:t>
            </a:r>
            <a:r>
              <a:rPr lang="en-US" sz="1100" dirty="0">
                <a:solidFill>
                  <a:srgbClr val="000000"/>
                </a:solidFill>
                <a:ea typeface="Calibri"/>
                <a:cs typeface="Calibri" panose="020F0502020204030204" pitchFamily="34" charset="0"/>
              </a:rPr>
              <a:t>will be prompted to input </a:t>
            </a:r>
            <a:r>
              <a:rPr lang="en-US" sz="1100" dirty="0" smtClean="0">
                <a:solidFill>
                  <a:srgbClr val="000000"/>
                </a:solidFill>
                <a:ea typeface="Calibri"/>
                <a:cs typeface="Calibri" panose="020F0502020204030204" pitchFamily="34" charset="0"/>
              </a:rPr>
              <a:t>your personal </a:t>
            </a:r>
            <a:r>
              <a:rPr lang="en-US" sz="1100" dirty="0">
                <a:solidFill>
                  <a:srgbClr val="000000"/>
                </a:solidFill>
                <a:ea typeface="Calibri"/>
                <a:cs typeface="Calibri" panose="020F0502020204030204" pitchFamily="34" charset="0"/>
              </a:rPr>
              <a:t>passcode during the checkout </a:t>
            </a:r>
            <a:r>
              <a:rPr lang="en-US" sz="1100" dirty="0" smtClean="0">
                <a:solidFill>
                  <a:srgbClr val="000000"/>
                </a:solidFill>
                <a:ea typeface="Calibri"/>
                <a:cs typeface="Calibri" panose="020F0502020204030204" pitchFamily="34" charset="0"/>
              </a:rPr>
              <a:t>process </a:t>
            </a:r>
            <a:r>
              <a:rPr lang="en-US" sz="1100" dirty="0">
                <a:solidFill>
                  <a:srgbClr val="000000"/>
                </a:solidFill>
                <a:ea typeface="Calibri"/>
                <a:cs typeface="Calibri" panose="020F0502020204030204" pitchFamily="34" charset="0"/>
              </a:rPr>
              <a:t>at 3-D </a:t>
            </a:r>
            <a:r>
              <a:rPr lang="en-US" sz="1100" dirty="0" smtClean="0">
                <a:solidFill>
                  <a:srgbClr val="000000"/>
                </a:solidFill>
                <a:ea typeface="Calibri"/>
                <a:cs typeface="Calibri" panose="020F0502020204030204" pitchFamily="34" charset="0"/>
              </a:rPr>
              <a:t>Secure </a:t>
            </a:r>
            <a:r>
              <a:rPr lang="en-US" sz="1100" dirty="0">
                <a:solidFill>
                  <a:srgbClr val="000000"/>
                </a:solidFill>
                <a:ea typeface="Calibri"/>
                <a:cs typeface="Calibri" panose="020F0502020204030204" pitchFamily="34" charset="0"/>
              </a:rPr>
              <a:t>enabled </a:t>
            </a:r>
            <a:r>
              <a:rPr lang="en-US" sz="1100" dirty="0" smtClean="0">
                <a:solidFill>
                  <a:srgbClr val="000000"/>
                </a:solidFill>
                <a:ea typeface="Calibri"/>
                <a:cs typeface="Calibri" panose="020F0502020204030204" pitchFamily="34" charset="0"/>
              </a:rPr>
              <a:t>merchants.</a:t>
            </a:r>
          </a:p>
          <a:p>
            <a:pPr marL="231775" lvl="1" indent="0">
              <a:spcAft>
                <a:spcPts val="0"/>
              </a:spcAft>
              <a:buNone/>
            </a:pPr>
            <a:endParaRPr lang="en-US" sz="1100" dirty="0" smtClean="0">
              <a:solidFill>
                <a:srgbClr val="000000"/>
              </a:solidFill>
              <a:ea typeface="Calibri"/>
              <a:cs typeface="Calibri" panose="020F0502020204030204" pitchFamily="34" charset="0"/>
            </a:endParaRPr>
          </a:p>
          <a:p>
            <a:pPr marL="0" indent="0">
              <a:spcAft>
                <a:spcPts val="0"/>
              </a:spcAft>
              <a:buNone/>
            </a:pPr>
            <a:r>
              <a:rPr lang="en-US" sz="1100" b="1" dirty="0" smtClean="0">
                <a:solidFill>
                  <a:srgbClr val="000000"/>
                </a:solidFill>
                <a:effectLst/>
                <a:ea typeface="Calibri"/>
                <a:cs typeface="Calibri" panose="020F0502020204030204" pitchFamily="34" charset="0"/>
              </a:rPr>
              <a:t>How to Enroll:</a:t>
            </a:r>
          </a:p>
          <a:p>
            <a:pPr marL="457200" indent="-228600">
              <a:spcAft>
                <a:spcPts val="0"/>
              </a:spcAft>
            </a:pPr>
            <a:r>
              <a:rPr lang="en-US" sz="1100" dirty="0">
                <a:ea typeface="Calibri"/>
                <a:cs typeface="Calibri" panose="020F0502020204030204" pitchFamily="34" charset="0"/>
              </a:rPr>
              <a:t>In order to enroll in this free, online security service, cardholders must</a:t>
            </a:r>
            <a:r>
              <a:rPr lang="en-US" sz="1100" dirty="0" smtClean="0">
                <a:ea typeface="Calibri"/>
                <a:cs typeface="Calibri" panose="020F0502020204030204" pitchFamily="34" charset="0"/>
              </a:rPr>
              <a:t>:</a:t>
            </a:r>
            <a:endParaRPr lang="en-US" sz="1100" dirty="0">
              <a:ea typeface="Calibri"/>
              <a:cs typeface="Calibri" panose="020F0502020204030204" pitchFamily="34" charset="0"/>
            </a:endParaRPr>
          </a:p>
          <a:p>
            <a:pPr marL="801688" lvl="1" indent="-228600">
              <a:spcAft>
                <a:spcPts val="0"/>
              </a:spcAft>
            </a:pPr>
            <a:r>
              <a:rPr lang="en-US" sz="1100" dirty="0">
                <a:ea typeface="Calibri"/>
                <a:cs typeface="Calibri" panose="020F0502020204030204" pitchFamily="34" charset="0"/>
              </a:rPr>
              <a:t>R</a:t>
            </a:r>
            <a:r>
              <a:rPr lang="en-US" sz="1100" dirty="0" smtClean="0">
                <a:ea typeface="Calibri"/>
                <a:cs typeface="Calibri" panose="020F0502020204030204" pitchFamily="34" charset="0"/>
              </a:rPr>
              <a:t>egister their </a:t>
            </a:r>
            <a:r>
              <a:rPr lang="en-US" sz="1100" dirty="0">
                <a:ea typeface="Calibri"/>
                <a:cs typeface="Calibri" panose="020F0502020204030204" pitchFamily="34" charset="0"/>
              </a:rPr>
              <a:t>card </a:t>
            </a:r>
            <a:r>
              <a:rPr lang="en-US" sz="1100" dirty="0" smtClean="0">
                <a:ea typeface="Calibri"/>
                <a:cs typeface="Calibri" panose="020F0502020204030204" pitchFamily="34" charset="0"/>
              </a:rPr>
              <a:t>at:</a:t>
            </a:r>
          </a:p>
          <a:p>
            <a:pPr marL="798513" lvl="1" indent="0">
              <a:spcAft>
                <a:spcPts val="0"/>
              </a:spcAft>
              <a:buNone/>
            </a:pPr>
            <a:r>
              <a:rPr lang="en-US" sz="1100" dirty="0" smtClean="0">
                <a:ea typeface="Calibri"/>
                <a:cs typeface="Calibri" panose="020F0502020204030204" pitchFamily="34" charset="0"/>
                <a:hlinkClick r:id="rId2"/>
              </a:rPr>
              <a:t>https</a:t>
            </a:r>
            <a:r>
              <a:rPr lang="en-US" sz="1100" dirty="0">
                <a:ea typeface="Calibri"/>
                <a:cs typeface="Calibri" panose="020F0502020204030204" pitchFamily="34" charset="0"/>
                <a:hlinkClick r:id="rId2"/>
              </a:rPr>
              <a:t>://</a:t>
            </a:r>
            <a:r>
              <a:rPr lang="en-US" sz="1100" dirty="0" smtClean="0">
                <a:ea typeface="Calibri"/>
                <a:cs typeface="Calibri" panose="020F0502020204030204" pitchFamily="34" charset="0"/>
                <a:hlinkClick r:id="rId2"/>
              </a:rPr>
              <a:t>www.wellsfargo.com/com/fraud/payments_fraud/online-purchase-protection</a:t>
            </a:r>
            <a:r>
              <a:rPr lang="en-US" sz="1100" dirty="0" smtClean="0">
                <a:ea typeface="Calibri"/>
                <a:cs typeface="Calibri" panose="020F0502020204030204" pitchFamily="34" charset="0"/>
              </a:rPr>
              <a:t>.  During </a:t>
            </a:r>
            <a:r>
              <a:rPr lang="en-US" sz="1100" dirty="0">
                <a:ea typeface="Calibri"/>
                <a:cs typeface="Calibri" panose="020F0502020204030204" pitchFamily="34" charset="0"/>
              </a:rPr>
              <a:t>the registration </a:t>
            </a:r>
            <a:r>
              <a:rPr lang="en-US" sz="1100" dirty="0" smtClean="0">
                <a:ea typeface="Calibri"/>
                <a:cs typeface="Calibri" panose="020F0502020204030204" pitchFamily="34" charset="0"/>
              </a:rPr>
              <a:t>process you will </a:t>
            </a:r>
            <a:r>
              <a:rPr lang="en-US" sz="1100" dirty="0">
                <a:ea typeface="Calibri"/>
                <a:cs typeface="Calibri" panose="020F0502020204030204" pitchFamily="34" charset="0"/>
              </a:rPr>
              <a:t>be asked to provide </a:t>
            </a:r>
            <a:r>
              <a:rPr lang="en-US" sz="1100" dirty="0" smtClean="0">
                <a:ea typeface="Calibri"/>
                <a:cs typeface="Calibri" panose="020F0502020204030204" pitchFamily="34" charset="0"/>
              </a:rPr>
              <a:t>the last 4 digits of your Unique </a:t>
            </a:r>
            <a:r>
              <a:rPr lang="en-US" sz="1100" dirty="0">
                <a:ea typeface="Calibri"/>
                <a:cs typeface="Calibri" panose="020F0502020204030204" pitchFamily="34" charset="0"/>
              </a:rPr>
              <a:t>ID, </a:t>
            </a:r>
            <a:r>
              <a:rPr lang="en-US" sz="1100" dirty="0" smtClean="0">
                <a:ea typeface="Calibri"/>
                <a:cs typeface="Calibri" panose="020F0502020204030204" pitchFamily="34" charset="0"/>
              </a:rPr>
              <a:t>your monthly </a:t>
            </a:r>
            <a:r>
              <a:rPr lang="en-US" sz="1100" dirty="0">
                <a:ea typeface="Calibri"/>
                <a:cs typeface="Calibri" panose="020F0502020204030204" pitchFamily="34" charset="0"/>
              </a:rPr>
              <a:t>credit limit, and </a:t>
            </a:r>
            <a:r>
              <a:rPr lang="en-US" sz="1100" dirty="0" smtClean="0">
                <a:ea typeface="Calibri"/>
                <a:cs typeface="Calibri" panose="020F0502020204030204" pitchFamily="34" charset="0"/>
              </a:rPr>
              <a:t>the zip </a:t>
            </a:r>
            <a:r>
              <a:rPr lang="en-US" sz="1100" dirty="0">
                <a:ea typeface="Calibri"/>
                <a:cs typeface="Calibri" panose="020F0502020204030204" pitchFamily="34" charset="0"/>
              </a:rPr>
              <a:t>code </a:t>
            </a:r>
            <a:r>
              <a:rPr lang="en-US" sz="1100" dirty="0" smtClean="0">
                <a:ea typeface="Calibri"/>
                <a:cs typeface="Calibri" panose="020F0502020204030204" pitchFamily="34" charset="0"/>
              </a:rPr>
              <a:t>tied to your card to verify your identity (all information may be found in your personal profile).  Once this has been provided, you will create a personal passcode to be used when </a:t>
            </a:r>
            <a:r>
              <a:rPr lang="en-US" sz="1100" dirty="0">
                <a:ea typeface="Calibri"/>
                <a:cs typeface="Calibri" panose="020F0502020204030204" pitchFamily="34" charset="0"/>
              </a:rPr>
              <a:t>making online purchases with participating merchants</a:t>
            </a:r>
            <a:r>
              <a:rPr lang="en-US" sz="1100" dirty="0" smtClean="0">
                <a:ea typeface="Calibri"/>
                <a:cs typeface="Calibri" panose="020F0502020204030204" pitchFamily="34" charset="0"/>
              </a:rPr>
              <a:t>.</a:t>
            </a:r>
            <a:endParaRPr lang="en-US" sz="1100" dirty="0">
              <a:ea typeface="Calibri"/>
              <a:cs typeface="Calibri" panose="020F0502020204030204" pitchFamily="34" charset="0"/>
            </a:endParaRPr>
          </a:p>
          <a:p>
            <a:pPr marL="801688" lvl="1" indent="-228600">
              <a:spcAft>
                <a:spcPts val="0"/>
              </a:spcAft>
            </a:pPr>
            <a:endParaRPr lang="en-US" sz="1100" b="1" dirty="0">
              <a:effectLst/>
              <a:latin typeface="Times New Roman"/>
              <a:ea typeface="Calibri"/>
            </a:endParaRPr>
          </a:p>
        </p:txBody>
      </p:sp>
    </p:spTree>
    <p:extLst>
      <p:ext uri="{BB962C8B-B14F-4D97-AF65-F5344CB8AC3E}">
        <p14:creationId xmlns:p14="http://schemas.microsoft.com/office/powerpoint/2010/main" val="2582715623"/>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35"/>
          <p:cNvSpPr>
            <a:spLocks noChangeShapeType="1"/>
          </p:cNvSpPr>
          <p:nvPr/>
        </p:nvSpPr>
        <p:spPr bwMode="auto">
          <a:xfrm flipH="1">
            <a:off x="1066800" y="1524000"/>
            <a:ext cx="6553200" cy="1752600"/>
          </a:xfrm>
          <a:prstGeom prst="line">
            <a:avLst/>
          </a:prstGeom>
          <a:noFill/>
          <a:ln w="9525">
            <a:noFill/>
            <a:round/>
            <a:headEnd/>
            <a:tailEnd type="triangle" w="med" len="med"/>
          </a:ln>
        </p:spPr>
        <p:txBody>
          <a:bodyPr>
            <a:spAutoFit/>
          </a:bodyPr>
          <a:lstStyle/>
          <a:p>
            <a:endParaRPr lang="en-US"/>
          </a:p>
        </p:txBody>
      </p:sp>
      <p:sp>
        <p:nvSpPr>
          <p:cNvPr id="36868" name="Slide Number Placeholder 5"/>
          <p:cNvSpPr>
            <a:spLocks noGrp="1"/>
          </p:cNvSpPr>
          <p:nvPr>
            <p:ph type="sldNum" sz="quarter" idx="10"/>
          </p:nvPr>
        </p:nvSpPr>
        <p:spPr>
          <a:noFill/>
        </p:spPr>
        <p:txBody>
          <a:bodyPr/>
          <a:lstStyle/>
          <a:p>
            <a:fld id="{5653516C-026B-4E8C-BCE4-518460691AA4}" type="slidenum">
              <a:rPr lang="en-US" smtClean="0">
                <a:ea typeface="ＭＳ Ｐゴシック"/>
                <a:cs typeface="ＭＳ Ｐゴシック"/>
              </a:rPr>
              <a:pPr/>
              <a:t>4</a:t>
            </a:fld>
            <a:endParaRPr lang="en-US" smtClean="0">
              <a:ea typeface="ＭＳ Ｐゴシック"/>
              <a:cs typeface="ＭＳ Ｐゴシック"/>
            </a:endParaRPr>
          </a:p>
        </p:txBody>
      </p:sp>
      <p:sp>
        <p:nvSpPr>
          <p:cNvPr id="8" name="Title 5"/>
          <p:cNvSpPr>
            <a:spLocks noGrp="1"/>
          </p:cNvSpPr>
          <p:nvPr>
            <p:ph type="title"/>
          </p:nvPr>
        </p:nvSpPr>
        <p:spPr/>
        <p:txBody>
          <a:bodyPr/>
          <a:lstStyle/>
          <a:p>
            <a:r>
              <a:rPr lang="en-US" dirty="0" smtClean="0"/>
              <a:t>Chip and PIN Card Information</a:t>
            </a:r>
            <a:endParaRPr lang="en-US" dirty="0"/>
          </a:p>
        </p:txBody>
      </p:sp>
      <p:sp>
        <p:nvSpPr>
          <p:cNvPr id="9" name="Content Placeholder 6"/>
          <p:cNvSpPr>
            <a:spLocks noGrp="1"/>
          </p:cNvSpPr>
          <p:nvPr>
            <p:ph idx="1"/>
          </p:nvPr>
        </p:nvSpPr>
        <p:spPr>
          <a:xfrm>
            <a:off x="228600" y="762000"/>
            <a:ext cx="8839200" cy="5996190"/>
          </a:xfrm>
        </p:spPr>
        <p:txBody>
          <a:bodyPr>
            <a:noAutofit/>
          </a:bodyPr>
          <a:lstStyle/>
          <a:p>
            <a:pPr marL="0" indent="0">
              <a:spcAft>
                <a:spcPts val="800"/>
              </a:spcAft>
              <a:buNone/>
            </a:pPr>
            <a:r>
              <a:rPr lang="en-US" sz="1100" dirty="0">
                <a:latin typeface="+mn-lt"/>
                <a:cs typeface="Calibri" panose="020F0502020204030204" pitchFamily="34" charset="0"/>
              </a:rPr>
              <a:t>To enhance the security of your credit card purchases, your new commercial card features chip and personal </a:t>
            </a:r>
            <a:r>
              <a:rPr lang="en-US" sz="1100" dirty="0" smtClean="0">
                <a:latin typeface="+mn-lt"/>
                <a:cs typeface="Calibri" panose="020F0502020204030204" pitchFamily="34" charset="0"/>
              </a:rPr>
              <a:t>identification number </a:t>
            </a:r>
            <a:r>
              <a:rPr lang="en-US" sz="1100" dirty="0">
                <a:latin typeface="+mn-lt"/>
                <a:cs typeface="Calibri" panose="020F0502020204030204" pitchFamily="34" charset="0"/>
              </a:rPr>
              <a:t>(PIN) technology, in addition to a magnetic stripe. With this card, </a:t>
            </a:r>
            <a:r>
              <a:rPr lang="en-US" sz="1100" dirty="0" smtClean="0">
                <a:latin typeface="+mn-lt"/>
                <a:cs typeface="Calibri" panose="020F0502020204030204" pitchFamily="34" charset="0"/>
              </a:rPr>
              <a:t>you will </a:t>
            </a:r>
            <a:r>
              <a:rPr lang="en-US" sz="1100" dirty="0">
                <a:latin typeface="+mn-lt"/>
                <a:cs typeface="Calibri" panose="020F0502020204030204" pitchFamily="34" charset="0"/>
              </a:rPr>
              <a:t>have added identity verification and </a:t>
            </a:r>
            <a:r>
              <a:rPr lang="en-US" sz="1100" dirty="0" smtClean="0">
                <a:latin typeface="+mn-lt"/>
                <a:cs typeface="Calibri" panose="020F0502020204030204" pitchFamily="34" charset="0"/>
              </a:rPr>
              <a:t>more flexibility </a:t>
            </a:r>
            <a:r>
              <a:rPr lang="en-US" sz="1100" dirty="0">
                <a:latin typeface="+mn-lt"/>
                <a:cs typeface="Calibri" panose="020F0502020204030204" pitchFamily="34" charset="0"/>
              </a:rPr>
              <a:t>at chip-enabled </a:t>
            </a:r>
            <a:r>
              <a:rPr lang="en-US" sz="1100" b="1" dirty="0">
                <a:latin typeface="+mn-lt"/>
                <a:cs typeface="Calibri" panose="020F0502020204030204" pitchFamily="34" charset="0"/>
              </a:rPr>
              <a:t>and</a:t>
            </a:r>
            <a:r>
              <a:rPr lang="en-US" sz="1100" dirty="0">
                <a:latin typeface="+mn-lt"/>
                <a:cs typeface="Calibri" panose="020F0502020204030204" pitchFamily="34" charset="0"/>
              </a:rPr>
              <a:t> traditional magnetic stripe terminals. </a:t>
            </a:r>
            <a:r>
              <a:rPr lang="en-US" sz="1100" dirty="0" smtClean="0">
                <a:latin typeface="+mn-lt"/>
                <a:cs typeface="Calibri" panose="020F0502020204030204" pitchFamily="34" charset="0"/>
              </a:rPr>
              <a:t>Please review the important information below to help you get started with your new card.</a:t>
            </a:r>
          </a:p>
          <a:p>
            <a:pPr marL="0" indent="0">
              <a:spcAft>
                <a:spcPts val="800"/>
              </a:spcAft>
              <a:buNone/>
            </a:pPr>
            <a:r>
              <a:rPr lang="en-US" sz="1100" b="1" dirty="0" smtClean="0">
                <a:latin typeface="+mn-lt"/>
                <a:cs typeface="Calibri" panose="020F0502020204030204" pitchFamily="34" charset="0"/>
              </a:rPr>
              <a:t>About chip-enabled cards</a:t>
            </a:r>
          </a:p>
          <a:p>
            <a:pPr lvl="1">
              <a:spcAft>
                <a:spcPts val="800"/>
              </a:spcAft>
              <a:buFont typeface="Arial" panose="020B0604020202020204" pitchFamily="34" charset="0"/>
              <a:buChar char="•"/>
            </a:pPr>
            <a:r>
              <a:rPr lang="en-US" sz="1100" dirty="0" smtClean="0">
                <a:latin typeface="+mn-lt"/>
                <a:cs typeface="Calibri" panose="020F0502020204030204" pitchFamily="34" charset="0"/>
              </a:rPr>
              <a:t>Over </a:t>
            </a:r>
            <a:r>
              <a:rPr lang="en-US" sz="1100" dirty="0">
                <a:latin typeface="+mn-lt"/>
                <a:cs typeface="Calibri" panose="020F0502020204030204" pitchFamily="34" charset="0"/>
              </a:rPr>
              <a:t>the next </a:t>
            </a:r>
            <a:r>
              <a:rPr lang="en-US" sz="1100" dirty="0" smtClean="0">
                <a:latin typeface="+mn-lt"/>
                <a:cs typeface="Calibri" panose="020F0502020204030204" pitchFamily="34" charset="0"/>
              </a:rPr>
              <a:t>year, </a:t>
            </a:r>
            <a:r>
              <a:rPr lang="en-US" sz="1100" dirty="0">
                <a:latin typeface="+mn-lt"/>
                <a:cs typeface="Calibri" panose="020F0502020204030204" pitchFamily="34" charset="0"/>
              </a:rPr>
              <a:t>U.S. merchants will begin using terminals that accept chip-enabled credit cards. Until then, you </a:t>
            </a:r>
            <a:r>
              <a:rPr lang="en-US" sz="1100" dirty="0" smtClean="0">
                <a:latin typeface="+mn-lt"/>
                <a:cs typeface="Calibri" panose="020F0502020204030204" pitchFamily="34" charset="0"/>
              </a:rPr>
              <a:t>may use </a:t>
            </a:r>
            <a:r>
              <a:rPr lang="en-US" sz="1100" dirty="0">
                <a:latin typeface="+mn-lt"/>
                <a:cs typeface="Calibri" panose="020F0502020204030204" pitchFamily="34" charset="0"/>
              </a:rPr>
              <a:t>your card by swiping at the point of sale, just as you do today.</a:t>
            </a:r>
          </a:p>
          <a:p>
            <a:pPr lvl="1">
              <a:spcAft>
                <a:spcPts val="800"/>
              </a:spcAft>
              <a:buFont typeface="Arial" panose="020B0604020202020204" pitchFamily="34" charset="0"/>
              <a:buChar char="•"/>
            </a:pPr>
            <a:r>
              <a:rPr lang="en-US" sz="1100" dirty="0" smtClean="0">
                <a:latin typeface="+mn-lt"/>
                <a:cs typeface="Calibri" panose="020F0502020204030204" pitchFamily="34" charset="0"/>
              </a:rPr>
              <a:t>As </a:t>
            </a:r>
            <a:r>
              <a:rPr lang="en-US" sz="1100" dirty="0">
                <a:latin typeface="+mn-lt"/>
                <a:cs typeface="Calibri" panose="020F0502020204030204" pitchFamily="34" charset="0"/>
              </a:rPr>
              <a:t>chip-enabled terminals are already being used internationally, you </a:t>
            </a:r>
            <a:r>
              <a:rPr lang="en-US" sz="1100" dirty="0" smtClean="0">
                <a:latin typeface="+mn-lt"/>
                <a:cs typeface="Calibri" panose="020F0502020204030204" pitchFamily="34" charset="0"/>
              </a:rPr>
              <a:t>may </a:t>
            </a:r>
            <a:r>
              <a:rPr lang="en-US" sz="1100" dirty="0">
                <a:latin typeface="+mn-lt"/>
                <a:cs typeface="Calibri" panose="020F0502020204030204" pitchFamily="34" charset="0"/>
              </a:rPr>
              <a:t>use your card to complete </a:t>
            </a:r>
            <a:r>
              <a:rPr lang="en-US" sz="1100" dirty="0" smtClean="0">
                <a:latin typeface="+mn-lt"/>
                <a:cs typeface="Calibri" panose="020F0502020204030204" pitchFamily="34" charset="0"/>
              </a:rPr>
              <a:t>chip-enabled transactions </a:t>
            </a:r>
            <a:r>
              <a:rPr lang="en-US" sz="1100" dirty="0">
                <a:latin typeface="+mn-lt"/>
                <a:cs typeface="Calibri" panose="020F0502020204030204" pitchFamily="34" charset="0"/>
              </a:rPr>
              <a:t>in Europe, Asia, South America, and Canada</a:t>
            </a:r>
            <a:r>
              <a:rPr lang="en-US" sz="1100" dirty="0" smtClean="0">
                <a:latin typeface="+mn-lt"/>
                <a:cs typeface="Calibri" panose="020F0502020204030204" pitchFamily="34" charset="0"/>
              </a:rPr>
              <a:t>.</a:t>
            </a:r>
          </a:p>
          <a:p>
            <a:pPr marL="0" indent="0">
              <a:spcAft>
                <a:spcPts val="800"/>
              </a:spcAft>
              <a:buNone/>
            </a:pPr>
            <a:r>
              <a:rPr lang="en-US" sz="1100" b="1" dirty="0">
                <a:latin typeface="+mn-lt"/>
                <a:cs typeface="Calibri" panose="020F0502020204030204" pitchFamily="34" charset="0"/>
              </a:rPr>
              <a:t>Getting started with your new card</a:t>
            </a:r>
          </a:p>
          <a:p>
            <a:pPr>
              <a:spcAft>
                <a:spcPts val="800"/>
              </a:spcAft>
              <a:buFont typeface="+mj-lt"/>
              <a:buAutoNum type="arabicPeriod"/>
            </a:pPr>
            <a:r>
              <a:rPr lang="en-US" sz="1100" dirty="0" smtClean="0">
                <a:latin typeface="+mn-lt"/>
                <a:cs typeface="Calibri" panose="020F0502020204030204" pitchFamily="34" charset="0"/>
              </a:rPr>
              <a:t>To </a:t>
            </a:r>
            <a:r>
              <a:rPr lang="en-US" sz="1100" dirty="0">
                <a:latin typeface="+mn-lt"/>
                <a:cs typeface="Calibri" panose="020F0502020204030204" pitchFamily="34" charset="0"/>
              </a:rPr>
              <a:t>activate your card, </a:t>
            </a:r>
            <a:r>
              <a:rPr lang="en-US" sz="1100" dirty="0" smtClean="0">
                <a:latin typeface="+mn-lt"/>
                <a:cs typeface="Calibri" panose="020F0502020204030204" pitchFamily="34" charset="0"/>
              </a:rPr>
              <a:t>you will </a:t>
            </a:r>
            <a:r>
              <a:rPr lang="en-US" sz="1100" dirty="0">
                <a:latin typeface="+mn-lt"/>
                <a:cs typeface="Calibri" panose="020F0502020204030204" pitchFamily="34" charset="0"/>
              </a:rPr>
              <a:t>need your unique identification (ID) number. If you </a:t>
            </a:r>
            <a:r>
              <a:rPr lang="en-US" sz="1100" dirty="0" smtClean="0">
                <a:latin typeface="+mn-lt"/>
                <a:cs typeface="Calibri" panose="020F0502020204030204" pitchFamily="34" charset="0"/>
              </a:rPr>
              <a:t>do not </a:t>
            </a:r>
            <a:r>
              <a:rPr lang="en-US" sz="1100" dirty="0">
                <a:latin typeface="+mn-lt"/>
                <a:cs typeface="Calibri" panose="020F0502020204030204" pitchFamily="34" charset="0"/>
              </a:rPr>
              <a:t>know your </a:t>
            </a:r>
            <a:r>
              <a:rPr lang="en-US" sz="1100" dirty="0" smtClean="0">
                <a:latin typeface="+mn-lt"/>
                <a:cs typeface="Calibri" panose="020F0502020204030204" pitchFamily="34" charset="0"/>
              </a:rPr>
              <a:t>unique ID</a:t>
            </a:r>
            <a:r>
              <a:rPr lang="en-US" sz="1100" dirty="0">
                <a:latin typeface="+mn-lt"/>
                <a:cs typeface="Calibri" panose="020F0502020204030204" pitchFamily="34" charset="0"/>
              </a:rPr>
              <a:t>, </a:t>
            </a:r>
            <a:r>
              <a:rPr lang="en-US" sz="1100" dirty="0" smtClean="0">
                <a:latin typeface="+mn-lt"/>
                <a:cs typeface="Calibri" panose="020F0502020204030204" pitchFamily="34" charset="0"/>
              </a:rPr>
              <a:t>please contact </a:t>
            </a:r>
            <a:r>
              <a:rPr lang="en-US" sz="1100" dirty="0">
                <a:latin typeface="+mn-lt"/>
                <a:cs typeface="Calibri" panose="020F0502020204030204" pitchFamily="34" charset="0"/>
              </a:rPr>
              <a:t>your </a:t>
            </a:r>
            <a:r>
              <a:rPr lang="en-US" sz="1100" dirty="0" smtClean="0">
                <a:latin typeface="+mn-lt"/>
                <a:cs typeface="Calibri" panose="020F0502020204030204" pitchFamily="34" charset="0"/>
              </a:rPr>
              <a:t>program administrator</a:t>
            </a:r>
            <a:r>
              <a:rPr lang="en-US" sz="1100" dirty="0">
                <a:latin typeface="+mn-lt"/>
                <a:cs typeface="Calibri" panose="020F0502020204030204" pitchFamily="34" charset="0"/>
              </a:rPr>
              <a:t>.</a:t>
            </a:r>
          </a:p>
          <a:p>
            <a:pPr>
              <a:spcAft>
                <a:spcPts val="800"/>
              </a:spcAft>
              <a:buFont typeface="+mj-lt"/>
              <a:buAutoNum type="arabicPeriod"/>
            </a:pPr>
            <a:r>
              <a:rPr lang="en-US" sz="1100" dirty="0" smtClean="0">
                <a:latin typeface="+mn-lt"/>
                <a:cs typeface="Calibri" panose="020F0502020204030204" pitchFamily="34" charset="0"/>
              </a:rPr>
              <a:t>Activate </a:t>
            </a:r>
            <a:r>
              <a:rPr lang="en-US" sz="1100" dirty="0">
                <a:latin typeface="+mn-lt"/>
                <a:cs typeface="Calibri" panose="020F0502020204030204" pitchFamily="34" charset="0"/>
              </a:rPr>
              <a:t>your new card immediately by calling </a:t>
            </a:r>
            <a:r>
              <a:rPr lang="en-US" sz="1100" dirty="0" smtClean="0">
                <a:latin typeface="+mn-lt"/>
                <a:cs typeface="Calibri" panose="020F0502020204030204" pitchFamily="34" charset="0"/>
              </a:rPr>
              <a:t>1-800-932-0036, </a:t>
            </a:r>
            <a:r>
              <a:rPr lang="en-US" sz="1100" dirty="0">
                <a:latin typeface="+mn-lt"/>
                <a:cs typeface="Calibri" panose="020F0502020204030204" pitchFamily="34" charset="0"/>
              </a:rPr>
              <a:t>24 hours a day, 7 days a week. </a:t>
            </a:r>
            <a:endParaRPr lang="en-US" sz="1100" dirty="0" smtClean="0">
              <a:latin typeface="+mn-lt"/>
              <a:cs typeface="Calibri" panose="020F0502020204030204" pitchFamily="34" charset="0"/>
            </a:endParaRPr>
          </a:p>
          <a:p>
            <a:pPr lvl="1">
              <a:spcAft>
                <a:spcPts val="800"/>
              </a:spcAft>
              <a:buFont typeface="Arial" panose="020B0604020202020204" pitchFamily="34" charset="0"/>
              <a:buChar char="•"/>
            </a:pPr>
            <a:r>
              <a:rPr lang="en-US" sz="1100" dirty="0" smtClean="0">
                <a:latin typeface="+mn-lt"/>
                <a:cs typeface="Calibri" panose="020F0502020204030204" pitchFamily="34" charset="0"/>
              </a:rPr>
              <a:t>When </a:t>
            </a:r>
            <a:r>
              <a:rPr lang="en-US" sz="1100" dirty="0">
                <a:latin typeface="+mn-lt"/>
                <a:cs typeface="Calibri" panose="020F0502020204030204" pitchFamily="34" charset="0"/>
              </a:rPr>
              <a:t>dialing from outside the </a:t>
            </a:r>
            <a:r>
              <a:rPr lang="en-US" sz="1100" dirty="0" smtClean="0">
                <a:latin typeface="+mn-lt"/>
                <a:cs typeface="Calibri" panose="020F0502020204030204" pitchFamily="34" charset="0"/>
              </a:rPr>
              <a:t>U.S. or </a:t>
            </a:r>
            <a:r>
              <a:rPr lang="en-US" sz="1100" dirty="0">
                <a:latin typeface="+mn-lt"/>
                <a:cs typeface="Calibri" panose="020F0502020204030204" pitchFamily="34" charset="0"/>
              </a:rPr>
              <a:t>Canada, dial </a:t>
            </a:r>
            <a:r>
              <a:rPr lang="en-US" sz="1100" dirty="0" smtClean="0">
                <a:latin typeface="+mn-lt"/>
                <a:cs typeface="Calibri" panose="020F0502020204030204" pitchFamily="34" charset="0"/>
              </a:rPr>
              <a:t>001-800-932-0036. </a:t>
            </a:r>
            <a:r>
              <a:rPr lang="en-US" sz="1100" dirty="0">
                <a:latin typeface="+mn-lt"/>
                <a:cs typeface="Calibri" panose="020F0502020204030204" pitchFamily="34" charset="0"/>
              </a:rPr>
              <a:t>This is not a toll-free number when calling internationally. </a:t>
            </a:r>
            <a:endParaRPr lang="en-US" sz="1100" dirty="0" smtClean="0">
              <a:latin typeface="+mn-lt"/>
              <a:cs typeface="Calibri" panose="020F0502020204030204" pitchFamily="34" charset="0"/>
            </a:endParaRPr>
          </a:p>
          <a:p>
            <a:pPr lvl="1">
              <a:spcAft>
                <a:spcPts val="800"/>
              </a:spcAft>
              <a:buFont typeface="Arial" panose="020B0604020202020204" pitchFamily="34" charset="0"/>
              <a:buChar char="•"/>
            </a:pPr>
            <a:r>
              <a:rPr lang="en-US" sz="1100" dirty="0" smtClean="0">
                <a:latin typeface="+mn-lt"/>
                <a:cs typeface="Calibri" panose="020F0502020204030204" pitchFamily="34" charset="0"/>
              </a:rPr>
              <a:t>If </a:t>
            </a:r>
            <a:r>
              <a:rPr lang="en-US" sz="1100" dirty="0">
                <a:latin typeface="+mn-lt"/>
                <a:cs typeface="Calibri" panose="020F0502020204030204" pitchFamily="34" charset="0"/>
              </a:rPr>
              <a:t>you need </a:t>
            </a:r>
            <a:r>
              <a:rPr lang="en-US" sz="1100" dirty="0" smtClean="0">
                <a:latin typeface="+mn-lt"/>
                <a:cs typeface="Calibri" panose="020F0502020204030204" pitchFamily="34" charset="0"/>
              </a:rPr>
              <a:t>help internationally, </a:t>
            </a:r>
            <a:r>
              <a:rPr lang="en-US" sz="1100" dirty="0">
                <a:latin typeface="+mn-lt"/>
                <a:cs typeface="Calibri" panose="020F0502020204030204" pitchFamily="34" charset="0"/>
              </a:rPr>
              <a:t>please call </a:t>
            </a:r>
            <a:r>
              <a:rPr lang="en-US" sz="1100" dirty="0" smtClean="0">
                <a:latin typeface="+mn-lt"/>
                <a:cs typeface="Calibri" panose="020F0502020204030204" pitchFamily="34" charset="0"/>
              </a:rPr>
              <a:t>customer service </a:t>
            </a:r>
            <a:r>
              <a:rPr lang="en-US" sz="1100" dirty="0">
                <a:latin typeface="+mn-lt"/>
                <a:cs typeface="Calibri" panose="020F0502020204030204" pitchFamily="34" charset="0"/>
              </a:rPr>
              <a:t>collect at 1-612-332-2224.</a:t>
            </a:r>
          </a:p>
          <a:p>
            <a:pPr>
              <a:spcAft>
                <a:spcPts val="800"/>
              </a:spcAft>
              <a:buFont typeface="+mj-lt"/>
              <a:buAutoNum type="arabicPeriod"/>
            </a:pPr>
            <a:r>
              <a:rPr lang="en-US" sz="1100" dirty="0" smtClean="0">
                <a:latin typeface="+mn-lt"/>
                <a:cs typeface="Calibri" panose="020F0502020204030204" pitchFamily="34" charset="0"/>
              </a:rPr>
              <a:t>When </a:t>
            </a:r>
            <a:r>
              <a:rPr lang="en-US" sz="1100" dirty="0">
                <a:latin typeface="+mn-lt"/>
                <a:cs typeface="Calibri" panose="020F0502020204030204" pitchFamily="34" charset="0"/>
              </a:rPr>
              <a:t>you activate your card, you will select a personal identification number (PIN). Use this PIN </a:t>
            </a:r>
            <a:r>
              <a:rPr lang="en-US" sz="1100" dirty="0" smtClean="0">
                <a:latin typeface="+mn-lt"/>
                <a:cs typeface="Calibri" panose="020F0502020204030204" pitchFamily="34" charset="0"/>
              </a:rPr>
              <a:t>for chip-enabled transactions when prompted by the terminal. This same PIN wil</a:t>
            </a:r>
            <a:r>
              <a:rPr lang="en-US" sz="1100" dirty="0" smtClean="0">
                <a:cs typeface="Calibri" panose="020F0502020204030204" pitchFamily="34" charset="0"/>
              </a:rPr>
              <a:t>l be used </a:t>
            </a:r>
            <a:r>
              <a:rPr lang="en-US" sz="1100" dirty="0" smtClean="0">
                <a:latin typeface="+mn-lt"/>
                <a:cs typeface="Calibri" panose="020F0502020204030204" pitchFamily="34" charset="0"/>
              </a:rPr>
              <a:t>for </a:t>
            </a:r>
            <a:r>
              <a:rPr lang="en-US" sz="1100" dirty="0">
                <a:latin typeface="+mn-lt"/>
                <a:cs typeface="Calibri" panose="020F0502020204030204" pitchFamily="34" charset="0"/>
              </a:rPr>
              <a:t>cash advances, if </a:t>
            </a:r>
            <a:r>
              <a:rPr lang="en-US" sz="1100" dirty="0" smtClean="0">
                <a:latin typeface="+mn-lt"/>
                <a:cs typeface="Calibri" panose="020F0502020204030204" pitchFamily="34" charset="0"/>
              </a:rPr>
              <a:t>you are </a:t>
            </a:r>
            <a:r>
              <a:rPr lang="en-US" sz="1100" dirty="0">
                <a:latin typeface="+mn-lt"/>
                <a:cs typeface="Calibri" panose="020F0502020204030204" pitchFamily="34" charset="0"/>
              </a:rPr>
              <a:t>authorized to make them. </a:t>
            </a:r>
            <a:r>
              <a:rPr lang="en-US" sz="1100" dirty="0" smtClean="0">
                <a:latin typeface="+mn-lt"/>
                <a:cs typeface="Calibri" panose="020F0502020204030204" pitchFamily="34" charset="0"/>
              </a:rPr>
              <a:t>Depending on the terminal set-up, </a:t>
            </a:r>
            <a:r>
              <a:rPr lang="en-US" sz="1100" dirty="0">
                <a:latin typeface="+mn-lt"/>
                <a:cs typeface="Calibri" panose="020F0502020204030204" pitchFamily="34" charset="0"/>
              </a:rPr>
              <a:t>you may be prompted to </a:t>
            </a:r>
            <a:r>
              <a:rPr lang="en-US" sz="1100" dirty="0" smtClean="0">
                <a:latin typeface="+mn-lt"/>
                <a:cs typeface="Calibri" panose="020F0502020204030204" pitchFamily="34" charset="0"/>
              </a:rPr>
              <a:t>provide your </a:t>
            </a:r>
            <a:r>
              <a:rPr lang="en-US" sz="1100" dirty="0">
                <a:latin typeface="+mn-lt"/>
                <a:cs typeface="Calibri" panose="020F0502020204030204" pitchFamily="34" charset="0"/>
              </a:rPr>
              <a:t>signature instead of your PIN</a:t>
            </a:r>
            <a:r>
              <a:rPr lang="en-US" sz="1100" dirty="0" smtClean="0">
                <a:latin typeface="+mn-lt"/>
                <a:cs typeface="Calibri" panose="020F0502020204030204" pitchFamily="34" charset="0"/>
              </a:rPr>
              <a:t>. Once activated, the card is ready for use at either mag stripe terminals or chip enabled terminals.</a:t>
            </a:r>
          </a:p>
          <a:p>
            <a:pPr>
              <a:spcAft>
                <a:spcPts val="800"/>
              </a:spcAft>
              <a:buFont typeface="+mj-lt"/>
              <a:buAutoNum type="arabicPeriod"/>
            </a:pPr>
            <a:r>
              <a:rPr lang="en-US" sz="1100" dirty="0" smtClean="0">
                <a:latin typeface="+mn-lt"/>
                <a:cs typeface="Calibri" panose="020F0502020204030204" pitchFamily="34" charset="0"/>
              </a:rPr>
              <a:t>If </a:t>
            </a:r>
            <a:r>
              <a:rPr lang="en-US" sz="1100" dirty="0">
                <a:latin typeface="+mn-lt"/>
                <a:cs typeface="Calibri" panose="020F0502020204030204" pitchFamily="34" charset="0"/>
              </a:rPr>
              <a:t>you forget or need to change your PIN, call the </a:t>
            </a:r>
            <a:r>
              <a:rPr lang="en-US" sz="1100" dirty="0" smtClean="0">
                <a:latin typeface="+mn-lt"/>
                <a:cs typeface="Calibri" panose="020F0502020204030204" pitchFamily="34" charset="0"/>
              </a:rPr>
              <a:t>WellsOne Service Center at </a:t>
            </a:r>
            <a:r>
              <a:rPr lang="en-US" sz="1100" dirty="0">
                <a:latin typeface="+mn-lt"/>
                <a:cs typeface="Calibri" panose="020F0502020204030204" pitchFamily="34" charset="0"/>
              </a:rPr>
              <a:t>1-800-932-0036, </a:t>
            </a:r>
            <a:r>
              <a:rPr lang="en-US" sz="1100" dirty="0">
                <a:cs typeface="Calibri" panose="020F0502020204030204" pitchFamily="34" charset="0"/>
              </a:rPr>
              <a:t>option 2, option 1.2.</a:t>
            </a:r>
          </a:p>
        </p:txBody>
      </p:sp>
    </p:spTree>
    <p:extLst>
      <p:ext uri="{BB962C8B-B14F-4D97-AF65-F5344CB8AC3E}">
        <p14:creationId xmlns:p14="http://schemas.microsoft.com/office/powerpoint/2010/main" val="1969853519"/>
      </p:ext>
    </p:extLst>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Cardholder Responsibility</a:t>
            </a:r>
          </a:p>
        </p:txBody>
      </p:sp>
      <p:sp>
        <p:nvSpPr>
          <p:cNvPr id="53251" name="Rectangle 3"/>
          <p:cNvSpPr>
            <a:spLocks noGrp="1" noChangeArrowheads="1"/>
          </p:cNvSpPr>
          <p:nvPr>
            <p:ph idx="1"/>
          </p:nvPr>
        </p:nvSpPr>
        <p:spPr>
          <a:xfrm>
            <a:off x="533400" y="1447800"/>
            <a:ext cx="8255000" cy="5086350"/>
          </a:xfrm>
        </p:spPr>
        <p:txBody>
          <a:bodyPr/>
          <a:lstStyle/>
          <a:p>
            <a:pPr eaLnBrk="1" hangingPunct="1"/>
            <a:r>
              <a:rPr lang="en-US" sz="1800" dirty="0" smtClean="0"/>
              <a:t>Collect receipts to verify purchases for auditing</a:t>
            </a:r>
          </a:p>
          <a:p>
            <a:pPr eaLnBrk="1" hangingPunct="1"/>
            <a:endParaRPr lang="en-US" sz="1800" dirty="0" smtClean="0"/>
          </a:p>
          <a:p>
            <a:pPr eaLnBrk="1" hangingPunct="1"/>
            <a:r>
              <a:rPr lang="en-US" sz="1800" dirty="0" smtClean="0"/>
              <a:t>Watch for unauthorized transactions on your statement and report/dispute them immediately</a:t>
            </a:r>
          </a:p>
          <a:p>
            <a:pPr eaLnBrk="1" hangingPunct="1"/>
            <a:endParaRPr lang="en-US" sz="1800" dirty="0" smtClean="0"/>
          </a:p>
          <a:p>
            <a:pPr eaLnBrk="1" hangingPunct="1"/>
            <a:r>
              <a:rPr lang="en-US" sz="1800" dirty="0" smtClean="0"/>
              <a:t>Dispute any incorrect charges with the vendor directly before filing an online or paper dispute form</a:t>
            </a:r>
          </a:p>
          <a:p>
            <a:pPr eaLnBrk="1" hangingPunct="1"/>
            <a:endParaRPr lang="en-US" sz="1800" dirty="0" smtClean="0"/>
          </a:p>
          <a:p>
            <a:pPr eaLnBrk="1" hangingPunct="1"/>
            <a:r>
              <a:rPr lang="en-US" sz="1800" dirty="0" smtClean="0"/>
              <a:t>Complete your reconciliation by the </a:t>
            </a:r>
            <a:r>
              <a:rPr lang="en-US" sz="1800" b="1" dirty="0" smtClean="0"/>
              <a:t>due date</a:t>
            </a:r>
            <a:r>
              <a:rPr lang="en-US" sz="1800" dirty="0" smtClean="0"/>
              <a:t> </a:t>
            </a:r>
          </a:p>
          <a:p>
            <a:pPr eaLnBrk="1" hangingPunct="1"/>
            <a:endParaRPr lang="en-US" sz="1800" dirty="0" smtClean="0"/>
          </a:p>
          <a:p>
            <a:pPr eaLnBrk="1" hangingPunct="1"/>
            <a:r>
              <a:rPr lang="en-US" sz="1800" dirty="0" smtClean="0"/>
              <a:t>Keep the card (and card number) confidential</a:t>
            </a:r>
          </a:p>
        </p:txBody>
      </p:sp>
      <p:sp>
        <p:nvSpPr>
          <p:cNvPr id="53252" name="Slide Number Placeholder 3"/>
          <p:cNvSpPr>
            <a:spLocks noGrp="1"/>
          </p:cNvSpPr>
          <p:nvPr>
            <p:ph type="sldNum" sz="quarter" idx="10"/>
          </p:nvPr>
        </p:nvSpPr>
        <p:spPr>
          <a:noFill/>
        </p:spPr>
        <p:txBody>
          <a:bodyPr/>
          <a:lstStyle/>
          <a:p>
            <a:fld id="{89160579-F65D-4904-8459-5B8678106EA0}" type="slidenum">
              <a:rPr lang="en-US" smtClean="0">
                <a:solidFill>
                  <a:srgbClr val="000000"/>
                </a:solidFill>
                <a:ea typeface="ＭＳ Ｐゴシック"/>
                <a:cs typeface="ＭＳ Ｐゴシック"/>
              </a:rPr>
              <a:pPr/>
              <a:t>40</a:t>
            </a:fld>
            <a:endParaRPr lang="en-US" smtClean="0">
              <a:solidFill>
                <a:srgbClr val="000000"/>
              </a:solidFill>
              <a:ea typeface="ＭＳ Ｐゴシック"/>
              <a:cs typeface="ＭＳ Ｐゴシック"/>
            </a:endParaRPr>
          </a:p>
        </p:txBody>
      </p:sp>
    </p:spTree>
    <p:extLst>
      <p:ext uri="{BB962C8B-B14F-4D97-AF65-F5344CB8AC3E}">
        <p14:creationId xmlns:p14="http://schemas.microsoft.com/office/powerpoint/2010/main" val="153765374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dirty="0" smtClean="0"/>
              <a:t>Contact information</a:t>
            </a:r>
          </a:p>
        </p:txBody>
      </p:sp>
      <p:sp>
        <p:nvSpPr>
          <p:cNvPr id="56323" name="Rectangle 3"/>
          <p:cNvSpPr>
            <a:spLocks noGrp="1" noChangeArrowheads="1"/>
          </p:cNvSpPr>
          <p:nvPr>
            <p:ph idx="1"/>
          </p:nvPr>
        </p:nvSpPr>
        <p:spPr>
          <a:xfrm>
            <a:off x="457200" y="762000"/>
            <a:ext cx="8255000" cy="4191000"/>
          </a:xfrm>
        </p:spPr>
        <p:txBody>
          <a:bodyPr/>
          <a:lstStyle/>
          <a:p>
            <a:pPr eaLnBrk="1" hangingPunct="1">
              <a:lnSpc>
                <a:spcPct val="80000"/>
              </a:lnSpc>
              <a:defRPr/>
            </a:pPr>
            <a:r>
              <a:rPr lang="en-US" sz="1800" dirty="0" smtClean="0"/>
              <a:t>WellsOne Service Center - 1-800-932-0036</a:t>
            </a:r>
          </a:p>
          <a:p>
            <a:pPr lvl="1" eaLnBrk="1" hangingPunct="1">
              <a:lnSpc>
                <a:spcPct val="80000"/>
              </a:lnSpc>
              <a:defRPr/>
            </a:pPr>
            <a:r>
              <a:rPr lang="en-US" sz="1800" dirty="0" smtClean="0">
                <a:solidFill>
                  <a:schemeClr val="tx1">
                    <a:lumMod val="95000"/>
                    <a:lumOff val="5000"/>
                  </a:schemeClr>
                </a:solidFill>
              </a:rPr>
              <a:t>From outside of the United States call 1-612-332-2224</a:t>
            </a:r>
          </a:p>
          <a:p>
            <a:pPr lvl="1" eaLnBrk="1" hangingPunct="1">
              <a:lnSpc>
                <a:spcPct val="80000"/>
              </a:lnSpc>
              <a:defRPr/>
            </a:pPr>
            <a:r>
              <a:rPr lang="en-US" sz="1800" dirty="0" smtClean="0">
                <a:solidFill>
                  <a:srgbClr val="BB0826"/>
                </a:solidFill>
              </a:rPr>
              <a:t>Call immediately if your card is lost, stolen or suspected missing</a:t>
            </a:r>
          </a:p>
          <a:p>
            <a:pPr lvl="1" eaLnBrk="1" hangingPunct="1">
              <a:lnSpc>
                <a:spcPct val="80000"/>
              </a:lnSpc>
              <a:defRPr/>
            </a:pPr>
            <a:r>
              <a:rPr lang="en-US" sz="1800" dirty="0" smtClean="0"/>
              <a:t>For immediate decline information</a:t>
            </a:r>
          </a:p>
          <a:p>
            <a:pPr lvl="1" eaLnBrk="1" hangingPunct="1">
              <a:lnSpc>
                <a:spcPct val="80000"/>
              </a:lnSpc>
              <a:defRPr/>
            </a:pPr>
            <a:r>
              <a:rPr lang="en-US" sz="1800" dirty="0" smtClean="0"/>
              <a:t>To access the automated voice response system for the following information:</a:t>
            </a:r>
          </a:p>
          <a:p>
            <a:pPr lvl="2" eaLnBrk="1" hangingPunct="1">
              <a:lnSpc>
                <a:spcPct val="80000"/>
              </a:lnSpc>
              <a:defRPr/>
            </a:pPr>
            <a:r>
              <a:rPr lang="en-US" dirty="0" smtClean="0"/>
              <a:t>Current balance</a:t>
            </a:r>
          </a:p>
          <a:p>
            <a:pPr lvl="2" eaLnBrk="1" hangingPunct="1">
              <a:lnSpc>
                <a:spcPct val="80000"/>
              </a:lnSpc>
              <a:defRPr/>
            </a:pPr>
            <a:r>
              <a:rPr lang="en-US" dirty="0" smtClean="0"/>
              <a:t>Available credit</a:t>
            </a:r>
          </a:p>
          <a:p>
            <a:pPr lvl="2" eaLnBrk="1" hangingPunct="1">
              <a:lnSpc>
                <a:spcPct val="80000"/>
              </a:lnSpc>
              <a:defRPr/>
            </a:pPr>
            <a:r>
              <a:rPr lang="en-US" dirty="0" smtClean="0"/>
              <a:t>Reset PIN</a:t>
            </a:r>
          </a:p>
          <a:p>
            <a:pPr marL="747712" lvl="2" indent="0" eaLnBrk="1" hangingPunct="1">
              <a:lnSpc>
                <a:spcPct val="80000"/>
              </a:lnSpc>
              <a:buNone/>
              <a:defRPr/>
            </a:pPr>
            <a:endParaRPr lang="en-US" dirty="0" smtClean="0"/>
          </a:p>
          <a:p>
            <a:pPr eaLnBrk="1" hangingPunct="1">
              <a:lnSpc>
                <a:spcPct val="80000"/>
              </a:lnSpc>
              <a:defRPr/>
            </a:pPr>
            <a:r>
              <a:rPr lang="en-US" sz="1800" dirty="0" smtClean="0"/>
              <a:t>Contact a program administrator if:</a:t>
            </a:r>
          </a:p>
          <a:p>
            <a:pPr lvl="1" eaLnBrk="1" hangingPunct="1">
              <a:lnSpc>
                <a:spcPct val="80000"/>
              </a:lnSpc>
              <a:defRPr/>
            </a:pPr>
            <a:r>
              <a:rPr lang="en-US" sz="1800" dirty="0" smtClean="0"/>
              <a:t>You have questions about your card</a:t>
            </a:r>
          </a:p>
          <a:p>
            <a:pPr lvl="1" eaLnBrk="1" hangingPunct="1">
              <a:lnSpc>
                <a:spcPct val="80000"/>
              </a:lnSpc>
              <a:defRPr/>
            </a:pPr>
            <a:r>
              <a:rPr lang="en-US" sz="1800" dirty="0" smtClean="0"/>
              <a:t>Need to increase your credit limit</a:t>
            </a:r>
          </a:p>
          <a:p>
            <a:pPr lvl="1" eaLnBrk="1" hangingPunct="1">
              <a:lnSpc>
                <a:spcPct val="80000"/>
              </a:lnSpc>
              <a:defRPr/>
            </a:pPr>
            <a:r>
              <a:rPr lang="en-US" sz="1800" dirty="0" smtClean="0"/>
              <a:t>Change jobs</a:t>
            </a:r>
          </a:p>
          <a:p>
            <a:pPr lvl="1" eaLnBrk="1" hangingPunct="1">
              <a:lnSpc>
                <a:spcPct val="80000"/>
              </a:lnSpc>
              <a:defRPr/>
            </a:pPr>
            <a:r>
              <a:rPr lang="en-US" sz="1800" dirty="0" smtClean="0"/>
              <a:t>Need to order cards for other employees</a:t>
            </a:r>
          </a:p>
        </p:txBody>
      </p:sp>
      <p:sp>
        <p:nvSpPr>
          <p:cNvPr id="53252" name="Slide Number Placeholder 4"/>
          <p:cNvSpPr>
            <a:spLocks noGrp="1"/>
          </p:cNvSpPr>
          <p:nvPr>
            <p:ph type="sldNum" sz="quarter" idx="10"/>
          </p:nvPr>
        </p:nvSpPr>
        <p:spPr>
          <a:noFill/>
        </p:spPr>
        <p:txBody>
          <a:bodyPr/>
          <a:lstStyle/>
          <a:p>
            <a:fld id="{7A33B50A-F640-4CC5-B027-5B4048A515DC}" type="slidenum">
              <a:rPr lang="en-US" smtClean="0">
                <a:solidFill>
                  <a:srgbClr val="000000"/>
                </a:solidFill>
                <a:ea typeface="ＭＳ Ｐゴシック"/>
                <a:cs typeface="ＭＳ Ｐゴシック"/>
              </a:rPr>
              <a:pPr/>
              <a:t>41</a:t>
            </a:fld>
            <a:endParaRPr lang="en-US" smtClean="0">
              <a:solidFill>
                <a:srgbClr val="000000"/>
              </a:solidFill>
              <a:ea typeface="ＭＳ Ｐゴシック"/>
              <a:cs typeface="ＭＳ Ｐゴシック"/>
            </a:endParaRPr>
          </a:p>
        </p:txBody>
      </p:sp>
      <p:sp>
        <p:nvSpPr>
          <p:cNvPr id="53253" name="Text Box 4"/>
          <p:cNvSpPr txBox="1">
            <a:spLocks noChangeArrowheads="1"/>
          </p:cNvSpPr>
          <p:nvPr/>
        </p:nvSpPr>
        <p:spPr bwMode="auto">
          <a:xfrm>
            <a:off x="609600" y="4953000"/>
            <a:ext cx="3039550" cy="1698927"/>
          </a:xfrm>
          <a:prstGeom prst="rect">
            <a:avLst/>
          </a:prstGeom>
          <a:noFill/>
          <a:ln w="9525">
            <a:noFill/>
            <a:miter lim="800000"/>
            <a:headEnd/>
            <a:tailEnd/>
          </a:ln>
        </p:spPr>
        <p:txBody>
          <a:bodyPr wrap="none">
            <a:spAutoFit/>
          </a:bodyPr>
          <a:lstStyle/>
          <a:p>
            <a:pPr eaLnBrk="0" hangingPunct="0">
              <a:lnSpc>
                <a:spcPct val="80000"/>
              </a:lnSpc>
              <a:spcBef>
                <a:spcPct val="20000"/>
              </a:spcBef>
              <a:buClr>
                <a:srgbClr val="FF0000"/>
              </a:buClr>
            </a:pPr>
            <a:r>
              <a:rPr lang="en-US" sz="1800" u="sng" dirty="0">
                <a:solidFill>
                  <a:srgbClr val="BB0826"/>
                </a:solidFill>
              </a:rPr>
              <a:t>Program </a:t>
            </a:r>
            <a:r>
              <a:rPr lang="en-US" sz="1800" u="sng" dirty="0" smtClean="0">
                <a:solidFill>
                  <a:srgbClr val="BB0826"/>
                </a:solidFill>
              </a:rPr>
              <a:t>Administrators</a:t>
            </a:r>
            <a:r>
              <a:rPr lang="en-US" sz="1800" u="sng" dirty="0">
                <a:solidFill>
                  <a:srgbClr val="BB0826"/>
                </a:solidFill>
              </a:rPr>
              <a:t>:</a:t>
            </a:r>
          </a:p>
          <a:p>
            <a:pPr>
              <a:lnSpc>
                <a:spcPct val="80000"/>
              </a:lnSpc>
              <a:spcBef>
                <a:spcPct val="20000"/>
              </a:spcBef>
              <a:buClr>
                <a:srgbClr val="FF0000"/>
              </a:buClr>
            </a:pPr>
            <a:r>
              <a:rPr lang="en-US" sz="1800" dirty="0">
                <a:solidFill>
                  <a:srgbClr val="080808"/>
                </a:solidFill>
              </a:rPr>
              <a:t>Kristen </a:t>
            </a:r>
            <a:r>
              <a:rPr lang="en-US" sz="1800" dirty="0" smtClean="0">
                <a:solidFill>
                  <a:srgbClr val="080808"/>
                </a:solidFill>
              </a:rPr>
              <a:t>Douglas</a:t>
            </a:r>
          </a:p>
          <a:p>
            <a:pPr>
              <a:lnSpc>
                <a:spcPct val="80000"/>
              </a:lnSpc>
              <a:spcBef>
                <a:spcPct val="20000"/>
              </a:spcBef>
              <a:buClr>
                <a:srgbClr val="FF0000"/>
              </a:buClr>
            </a:pPr>
            <a:r>
              <a:rPr lang="en-US" sz="1800" dirty="0">
                <a:solidFill>
                  <a:srgbClr val="080808"/>
                </a:solidFill>
              </a:rPr>
              <a:t>Rachael </a:t>
            </a:r>
            <a:r>
              <a:rPr lang="en-US" sz="1800" dirty="0" smtClean="0">
                <a:solidFill>
                  <a:srgbClr val="080808"/>
                </a:solidFill>
              </a:rPr>
              <a:t>Freeman</a:t>
            </a:r>
          </a:p>
          <a:p>
            <a:pPr>
              <a:lnSpc>
                <a:spcPct val="80000"/>
              </a:lnSpc>
              <a:spcBef>
                <a:spcPct val="20000"/>
              </a:spcBef>
              <a:buClr>
                <a:srgbClr val="FF0000"/>
              </a:buClr>
            </a:pPr>
            <a:r>
              <a:rPr lang="en-US" sz="1800" dirty="0">
                <a:solidFill>
                  <a:srgbClr val="080808"/>
                </a:solidFill>
              </a:rPr>
              <a:t>Rhonda </a:t>
            </a:r>
            <a:r>
              <a:rPr lang="en-US" sz="1800" dirty="0" smtClean="0">
                <a:solidFill>
                  <a:srgbClr val="080808"/>
                </a:solidFill>
              </a:rPr>
              <a:t>Hibbitts</a:t>
            </a:r>
          </a:p>
          <a:p>
            <a:pPr>
              <a:lnSpc>
                <a:spcPct val="80000"/>
              </a:lnSpc>
              <a:spcBef>
                <a:spcPct val="20000"/>
              </a:spcBef>
              <a:buClr>
                <a:srgbClr val="FF0000"/>
              </a:buClr>
            </a:pPr>
            <a:r>
              <a:rPr lang="en-US" sz="1800" dirty="0">
                <a:solidFill>
                  <a:srgbClr val="080808"/>
                </a:solidFill>
              </a:rPr>
              <a:t>Adam </a:t>
            </a:r>
            <a:r>
              <a:rPr lang="en-US" sz="1800" dirty="0" smtClean="0">
                <a:solidFill>
                  <a:srgbClr val="080808"/>
                </a:solidFill>
              </a:rPr>
              <a:t>Neal</a:t>
            </a:r>
          </a:p>
          <a:p>
            <a:pPr>
              <a:lnSpc>
                <a:spcPct val="80000"/>
              </a:lnSpc>
              <a:spcBef>
                <a:spcPct val="20000"/>
              </a:spcBef>
              <a:buClr>
                <a:srgbClr val="FF0000"/>
              </a:buClr>
            </a:pPr>
            <a:r>
              <a:rPr lang="en-US" sz="1800" dirty="0">
                <a:solidFill>
                  <a:srgbClr val="080808"/>
                </a:solidFill>
              </a:rPr>
              <a:t>Kathryn Vanness</a:t>
            </a:r>
          </a:p>
        </p:txBody>
      </p:sp>
    </p:spTree>
    <p:extLst>
      <p:ext uri="{BB962C8B-B14F-4D97-AF65-F5344CB8AC3E}">
        <p14:creationId xmlns:p14="http://schemas.microsoft.com/office/powerpoint/2010/main" val="396861850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434975" y="2306638"/>
            <a:ext cx="7335838" cy="611187"/>
          </a:xfrm>
        </p:spPr>
        <p:txBody>
          <a:bodyPr tIns="0"/>
          <a:lstStyle/>
          <a:p>
            <a:r>
              <a:rPr lang="en-US" sz="5000" smtClean="0"/>
              <a:t>Thank you!</a:t>
            </a:r>
          </a:p>
        </p:txBody>
      </p:sp>
      <p:sp>
        <p:nvSpPr>
          <p:cNvPr id="3" name="Rectangle 6"/>
          <p:cNvSpPr>
            <a:spLocks noChangeArrowheads="1"/>
          </p:cNvSpPr>
          <p:nvPr/>
        </p:nvSpPr>
        <p:spPr bwMode="auto">
          <a:xfrm>
            <a:off x="0" y="6613525"/>
            <a:ext cx="5172075" cy="244475"/>
          </a:xfrm>
          <a:prstGeom prst="rect">
            <a:avLst/>
          </a:prstGeom>
          <a:noFill/>
          <a:ln w="9525" algn="ctr">
            <a:noFill/>
            <a:miter lim="800000"/>
            <a:headEnd/>
            <a:tailEnd/>
          </a:ln>
        </p:spPr>
        <p:txBody>
          <a:bodyPr>
            <a:spAutoFit/>
          </a:bodyPr>
          <a:lstStyle/>
          <a:p>
            <a:r>
              <a:rPr lang="en-US" sz="1000" dirty="0"/>
              <a:t>© </a:t>
            </a:r>
            <a:r>
              <a:rPr lang="en-US" sz="1000" dirty="0" smtClean="0"/>
              <a:t>2016 </a:t>
            </a:r>
            <a:r>
              <a:rPr lang="en-US" sz="1000" dirty="0"/>
              <a:t>Wells Fargo Bank, N.A. All rights reserved. Confidential.</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923" name="Rectangle 9"/>
          <p:cNvSpPr>
            <a:spLocks noGrp="1" noChangeArrowheads="1"/>
          </p:cNvSpPr>
          <p:nvPr>
            <p:ph type="title"/>
            <p:custDataLst>
              <p:tags r:id="rId2"/>
            </p:custDataLst>
          </p:nvPr>
        </p:nvSpPr>
        <p:spPr>
          <a:xfrm>
            <a:off x="547730" y="319903"/>
            <a:ext cx="8229600" cy="1143000"/>
          </a:xfrm>
        </p:spPr>
        <p:txBody>
          <a:bodyPr/>
          <a:lstStyle/>
          <a:p>
            <a:pPr>
              <a:defRPr/>
            </a:pPr>
            <a:r>
              <a:rPr dirty="0" smtClean="0"/>
              <a:t>New User Sign On </a:t>
            </a:r>
            <a:r>
              <a:rPr sz="2000" dirty="0" smtClean="0">
                <a:latin typeface="+mn-lt"/>
              </a:rPr>
              <a:t/>
            </a:r>
            <a:br>
              <a:rPr sz="2000" dirty="0" smtClean="0">
                <a:latin typeface="+mn-lt"/>
              </a:rPr>
            </a:br>
            <a:r>
              <a:rPr sz="2000" dirty="0" smtClean="0">
                <a:solidFill>
                  <a:schemeClr val="tx1"/>
                </a:solidFill>
                <a:latin typeface="+mn-lt"/>
              </a:rPr>
              <a:t>Sequence of steps</a:t>
            </a:r>
            <a:endParaRPr sz="2000" dirty="0">
              <a:solidFill>
                <a:schemeClr val="tx1"/>
              </a:solidFill>
              <a:latin typeface="+mn-lt"/>
            </a:endParaRPr>
          </a:p>
        </p:txBody>
      </p:sp>
      <p:sp>
        <p:nvSpPr>
          <p:cNvPr id="23555" name="Content Placeholder 6"/>
          <p:cNvSpPr>
            <a:spLocks noGrp="1"/>
          </p:cNvSpPr>
          <p:nvPr>
            <p:ph idx="1"/>
            <p:custDataLst>
              <p:tags r:id="rId3"/>
            </p:custDataLst>
          </p:nvPr>
        </p:nvSpPr>
        <p:spPr/>
        <p:txBody>
          <a:bodyPr/>
          <a:lstStyle/>
          <a:p>
            <a:pPr>
              <a:spcBef>
                <a:spcPct val="0"/>
              </a:spcBef>
            </a:pPr>
            <a:r>
              <a:rPr lang="en-US" altLang="en-US" dirty="0" smtClean="0"/>
              <a:t>Sign on to the </a:t>
            </a:r>
            <a:r>
              <a:rPr lang="en-US" altLang="en-US" i="1" dirty="0" smtClean="0"/>
              <a:t>Commercial Electronic Office</a:t>
            </a:r>
            <a:r>
              <a:rPr lang="en-US" altLang="en-US" baseline="30000" dirty="0" smtClean="0"/>
              <a:t>®</a:t>
            </a:r>
            <a:r>
              <a:rPr lang="en-US" altLang="en-US" i="1" dirty="0" smtClean="0"/>
              <a:t> </a:t>
            </a:r>
            <a:r>
              <a:rPr lang="en-US" altLang="en-US" dirty="0" smtClean="0"/>
              <a:t>(</a:t>
            </a:r>
            <a:r>
              <a:rPr lang="en-US" altLang="en-US" i="1" dirty="0" smtClean="0"/>
              <a:t>CEO</a:t>
            </a:r>
            <a:r>
              <a:rPr lang="en-US" altLang="en-US" baseline="30000" dirty="0" smtClean="0"/>
              <a:t>®</a:t>
            </a:r>
            <a:r>
              <a:rPr lang="en-US" altLang="en-US" dirty="0" smtClean="0"/>
              <a:t>) using your temporary password</a:t>
            </a:r>
          </a:p>
          <a:p>
            <a:pPr>
              <a:spcBef>
                <a:spcPct val="0"/>
              </a:spcBef>
            </a:pPr>
            <a:r>
              <a:rPr lang="en-US" altLang="en-US" dirty="0" smtClean="0"/>
              <a:t>Change your password</a:t>
            </a:r>
          </a:p>
          <a:p>
            <a:pPr>
              <a:spcBef>
                <a:spcPct val="0"/>
              </a:spcBef>
            </a:pPr>
            <a:r>
              <a:rPr lang="en-US" altLang="en-US" dirty="0" smtClean="0"/>
              <a:t>Set up your secret questions</a:t>
            </a:r>
          </a:p>
          <a:p>
            <a:pPr>
              <a:spcBef>
                <a:spcPct val="0"/>
              </a:spcBef>
            </a:pPr>
            <a:r>
              <a:rPr lang="en-US" altLang="en-US" dirty="0" smtClean="0"/>
              <a:t>Read and accept the </a:t>
            </a:r>
            <a:r>
              <a:rPr lang="en-US" altLang="en-US" i="1" dirty="0" smtClean="0"/>
              <a:t>CEO</a:t>
            </a:r>
            <a:r>
              <a:rPr lang="en-US" altLang="en-US" dirty="0" smtClean="0"/>
              <a:t> Terms of Use</a:t>
            </a:r>
          </a:p>
          <a:p>
            <a:pPr>
              <a:spcBef>
                <a:spcPct val="0"/>
              </a:spcBef>
            </a:pPr>
            <a:r>
              <a:rPr lang="en-US" altLang="en-US" dirty="0" smtClean="0"/>
              <a:t>Confirm your profile information</a:t>
            </a:r>
          </a:p>
        </p:txBody>
      </p:sp>
      <p:sp>
        <p:nvSpPr>
          <p:cNvPr id="5" name="Slide Number Placeholder 5"/>
          <p:cNvSpPr>
            <a:spLocks noGrp="1"/>
          </p:cNvSpPr>
          <p:nvPr>
            <p:ph type="sldNum" sz="quarter" idx="10"/>
          </p:nvPr>
        </p:nvSpPr>
        <p:spPr>
          <a:xfrm>
            <a:off x="8328025" y="6629400"/>
            <a:ext cx="815975" cy="228600"/>
          </a:xfrm>
          <a:noFill/>
        </p:spPr>
        <p:txBody>
          <a:bodyPr/>
          <a:lstStyle/>
          <a:p>
            <a:fld id="{5653516C-026B-4E8C-BCE4-518460691AA4}" type="slidenum">
              <a:rPr lang="en-US" smtClean="0">
                <a:solidFill>
                  <a:srgbClr val="000000"/>
                </a:solidFill>
                <a:ea typeface="ＭＳ Ｐゴシック"/>
                <a:cs typeface="ＭＳ Ｐゴシック"/>
              </a:rPr>
              <a:pPr/>
              <a:t>5</a:t>
            </a:fld>
            <a:endParaRPr lang="en-US" dirty="0" smtClean="0">
              <a:solidFill>
                <a:srgbClr val="000000"/>
              </a:solidFill>
              <a:ea typeface="ＭＳ Ｐゴシック"/>
              <a:cs typeface="ＭＳ Ｐゴシック"/>
            </a:endParaRPr>
          </a:p>
        </p:txBody>
      </p:sp>
    </p:spTree>
    <p:custDataLst>
      <p:tags r:id="rId1"/>
    </p:custDataLst>
    <p:extLst>
      <p:ext uri="{BB962C8B-B14F-4D97-AF65-F5344CB8AC3E}">
        <p14:creationId xmlns:p14="http://schemas.microsoft.com/office/powerpoint/2010/main" val="12530245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57201" y="1645920"/>
            <a:ext cx="8255239" cy="3712762"/>
            <a:chOff x="457201" y="1645920"/>
            <a:chExt cx="8255239" cy="3712762"/>
          </a:xfrm>
        </p:grpSpPr>
        <p:pic>
          <p:nvPicPr>
            <p:cNvPr id="4" name="Snagit_PPT8BE5"/>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457201" y="1645920"/>
              <a:ext cx="8255239" cy="3712762"/>
            </a:xfrm>
            <a:prstGeom prst="rect">
              <a:avLst/>
            </a:prstGeom>
            <a:noFill/>
            <a:ln>
              <a:solidFill>
                <a:schemeClr val="tx1"/>
              </a:solidFill>
              <a:miter lim="800000"/>
            </a:ln>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512064" y="2990088"/>
              <a:ext cx="8146286" cy="2162286"/>
              <a:chOff x="512064" y="2909207"/>
              <a:chExt cx="8146286" cy="2162286"/>
            </a:xfrm>
          </p:grpSpPr>
          <p:pic>
            <p:nvPicPr>
              <p:cNvPr id="7" name="Snagit_PPT38C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2064" y="2909207"/>
                <a:ext cx="8146286" cy="2162286"/>
              </a:xfrm>
              <a:prstGeom prst="rect">
                <a:avLst/>
              </a:prstGeom>
            </p:spPr>
          </p:pic>
          <p:pic>
            <p:nvPicPr>
              <p:cNvPr id="8" name="Snagit_PPTBC37"/>
              <p:cNvPicPr>
                <a:picLocks noChangeAspect="1"/>
              </p:cNvPicPr>
              <p:nvPr/>
            </p:nvPicPr>
            <p:blipFill rotWithShape="1">
              <a:blip r:embed="rId9">
                <a:extLst>
                  <a:ext uri="{28A0092B-C50C-407E-A947-70E740481C1C}">
                    <a14:useLocalDpi xmlns:a14="http://schemas.microsoft.com/office/drawing/2010/main" val="0"/>
                  </a:ext>
                </a:extLst>
              </a:blip>
              <a:srcRect l="4293"/>
              <a:stretch/>
            </p:blipFill>
            <p:spPr>
              <a:xfrm>
                <a:off x="534714" y="2922036"/>
                <a:ext cx="1825265" cy="923905"/>
              </a:xfrm>
              <a:prstGeom prst="rect">
                <a:avLst/>
              </a:prstGeom>
            </p:spPr>
          </p:pic>
        </p:grpSp>
      </p:grpSp>
      <p:sp>
        <p:nvSpPr>
          <p:cNvPr id="1489923" name="Rectangle 9"/>
          <p:cNvSpPr>
            <a:spLocks noGrp="1" noChangeArrowheads="1"/>
          </p:cNvSpPr>
          <p:nvPr>
            <p:ph type="title"/>
            <p:custDataLst>
              <p:tags r:id="rId2"/>
            </p:custDataLst>
          </p:nvPr>
        </p:nvSpPr>
        <p:spPr>
          <a:xfrm>
            <a:off x="547730" y="319903"/>
            <a:ext cx="8229600" cy="1143000"/>
          </a:xfrm>
        </p:spPr>
        <p:txBody>
          <a:bodyPr/>
          <a:lstStyle/>
          <a:p>
            <a:pPr>
              <a:defRPr/>
            </a:pPr>
            <a:r>
              <a:rPr dirty="0" smtClean="0"/>
              <a:t>Wells Fargo home page</a:t>
            </a:r>
            <a:r>
              <a:rPr sz="2000" dirty="0" smtClean="0">
                <a:latin typeface="+mn-lt"/>
              </a:rPr>
              <a:t/>
            </a:r>
            <a:br>
              <a:rPr sz="2000" dirty="0" smtClean="0">
                <a:latin typeface="+mn-lt"/>
              </a:rPr>
            </a:br>
            <a:r>
              <a:rPr sz="2000" dirty="0" smtClean="0">
                <a:solidFill>
                  <a:schemeClr val="tx1"/>
                </a:solidFill>
                <a:latin typeface="+mn-lt"/>
              </a:rPr>
              <a:t>wellsfargo.com</a:t>
            </a:r>
            <a:endParaRPr sz="2000" dirty="0">
              <a:solidFill>
                <a:schemeClr val="tx1"/>
              </a:solidFill>
              <a:latin typeface="+mn-lt"/>
            </a:endParaRPr>
          </a:p>
        </p:txBody>
      </p:sp>
      <p:sp>
        <p:nvSpPr>
          <p:cNvPr id="5" name="Rectangle 4"/>
          <p:cNvSpPr/>
          <p:nvPr>
            <p:custDataLst>
              <p:tags r:id="rId3"/>
            </p:custDataLst>
          </p:nvPr>
        </p:nvSpPr>
        <p:spPr>
          <a:xfrm>
            <a:off x="3154680" y="2084832"/>
            <a:ext cx="1261872" cy="548640"/>
          </a:xfrm>
          <a:prstGeom prst="rect">
            <a:avLst/>
          </a:prstGeom>
          <a:noFill/>
          <a:ln w="5080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prstClr val="white"/>
              </a:solidFill>
            </a:endParaRPr>
          </a:p>
        </p:txBody>
      </p:sp>
      <p:sp>
        <p:nvSpPr>
          <p:cNvPr id="9" name="Rectangle 8"/>
          <p:cNvSpPr/>
          <p:nvPr>
            <p:custDataLst>
              <p:tags r:id="rId4"/>
            </p:custDataLst>
          </p:nvPr>
        </p:nvSpPr>
        <p:spPr>
          <a:xfrm>
            <a:off x="438912" y="2999232"/>
            <a:ext cx="1966113" cy="972312"/>
          </a:xfrm>
          <a:prstGeom prst="rect">
            <a:avLst/>
          </a:prstGeom>
          <a:noFill/>
          <a:ln w="571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prstClr val="white"/>
              </a:solidFill>
            </a:endParaRPr>
          </a:p>
        </p:txBody>
      </p:sp>
      <p:sp>
        <p:nvSpPr>
          <p:cNvPr id="13" name="Slide Number Placeholder 9"/>
          <p:cNvSpPr>
            <a:spLocks noGrp="1"/>
          </p:cNvSpPr>
          <p:nvPr>
            <p:ph type="sldNum" sz="quarter" idx="4294967295"/>
          </p:nvPr>
        </p:nvSpPr>
        <p:spPr>
          <a:xfrm>
            <a:off x="8328025" y="6629400"/>
            <a:ext cx="815975" cy="228600"/>
          </a:xfrm>
          <a:prstGeom prst="rect">
            <a:avLst/>
          </a:prstGeom>
          <a:noFill/>
        </p:spPr>
        <p:txBody>
          <a:bodyPr/>
          <a:lstStyle/>
          <a:p>
            <a:pPr algn="r" eaLnBrk="1" hangingPunct="1"/>
            <a:r>
              <a:rPr lang="en-US" sz="1000" dirty="0" smtClean="0">
                <a:solidFill>
                  <a:srgbClr val="000000"/>
                </a:solidFill>
              </a:rPr>
              <a:t>6</a:t>
            </a:r>
          </a:p>
        </p:txBody>
      </p:sp>
    </p:spTree>
    <p:custDataLst>
      <p:tags r:id="rId1"/>
    </p:custDataLst>
    <p:extLst>
      <p:ext uri="{BB962C8B-B14F-4D97-AF65-F5344CB8AC3E}">
        <p14:creationId xmlns:p14="http://schemas.microsoft.com/office/powerpoint/2010/main" val="2740463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chor="ctr"/>
          <a:lstStyle/>
          <a:p>
            <a:pPr eaLnBrk="1" hangingPunct="1"/>
            <a:r>
              <a:rPr lang="en-US" i="1" dirty="0"/>
              <a:t>CEO</a:t>
            </a:r>
            <a:r>
              <a:rPr lang="en-US" dirty="0"/>
              <a:t> portal sign-on </a:t>
            </a:r>
            <a:r>
              <a:rPr lang="en-US" dirty="0" smtClean="0"/>
              <a:t>website</a:t>
            </a:r>
            <a:br>
              <a:rPr lang="en-US" dirty="0" smtClean="0"/>
            </a:br>
            <a:r>
              <a:rPr lang="en-US" sz="1600" dirty="0" smtClean="0">
                <a:solidFill>
                  <a:schemeClr val="tx1"/>
                </a:solidFill>
                <a:latin typeface="+mn-lt"/>
                <a:hlinkClick r:id="rId2"/>
              </a:rPr>
              <a:t>https</a:t>
            </a:r>
            <a:r>
              <a:rPr lang="en-US" sz="1600" dirty="0">
                <a:solidFill>
                  <a:schemeClr val="tx1"/>
                </a:solidFill>
                <a:latin typeface="+mn-lt"/>
                <a:hlinkClick r:id="rId2"/>
              </a:rPr>
              <a:t>://</a:t>
            </a:r>
            <a:r>
              <a:rPr lang="en-US" sz="1600" dirty="0" smtClean="0">
                <a:solidFill>
                  <a:schemeClr val="tx1"/>
                </a:solidFill>
                <a:latin typeface="+mn-lt"/>
                <a:hlinkClick r:id="rId2"/>
              </a:rPr>
              <a:t>wellsoffice.wellsfargo.com</a:t>
            </a:r>
            <a:r>
              <a:rPr lang="en-US" sz="1600" dirty="0" smtClean="0">
                <a:solidFill>
                  <a:schemeClr val="tx1"/>
                </a:solidFill>
                <a:latin typeface="+mn-lt"/>
              </a:rPr>
              <a:t> </a:t>
            </a:r>
            <a:endParaRPr lang="en-US" sz="1600" dirty="0" smtClean="0">
              <a:latin typeface="+mn-lt"/>
            </a:endParaRPr>
          </a:p>
        </p:txBody>
      </p:sp>
      <p:sp>
        <p:nvSpPr>
          <p:cNvPr id="23555" name="Rectangle 3"/>
          <p:cNvSpPr>
            <a:spLocks noGrp="1" noChangeArrowheads="1"/>
          </p:cNvSpPr>
          <p:nvPr>
            <p:ph idx="1"/>
          </p:nvPr>
        </p:nvSpPr>
        <p:spPr>
          <a:xfrm>
            <a:off x="540923" y="1470629"/>
            <a:ext cx="2657475" cy="2014366"/>
          </a:xfrm>
        </p:spPr>
        <p:txBody>
          <a:bodyPr/>
          <a:lstStyle/>
          <a:p>
            <a:pPr marL="0" indent="0" eaLnBrk="1" hangingPunct="1">
              <a:buClr>
                <a:schemeClr val="tx1"/>
              </a:buClr>
              <a:buNone/>
            </a:pPr>
            <a:r>
              <a:rPr lang="en-US" sz="1400" dirty="0" smtClean="0"/>
              <a:t>Enter your:</a:t>
            </a:r>
          </a:p>
          <a:p>
            <a:pPr eaLnBrk="1" hangingPunct="1">
              <a:lnSpc>
                <a:spcPct val="10000"/>
              </a:lnSpc>
              <a:spcBef>
                <a:spcPct val="10000"/>
              </a:spcBef>
              <a:buClr>
                <a:schemeClr val="tx1"/>
              </a:buClr>
            </a:pPr>
            <a:endParaRPr lang="en-US" sz="1400" dirty="0" smtClean="0"/>
          </a:p>
          <a:p>
            <a:pPr eaLnBrk="1" hangingPunct="1">
              <a:spcBef>
                <a:spcPts val="0"/>
              </a:spcBef>
              <a:buClr>
                <a:schemeClr val="tx1"/>
              </a:buClr>
            </a:pPr>
            <a:r>
              <a:rPr lang="en-US" sz="1400" dirty="0" smtClean="0"/>
              <a:t>Company ID </a:t>
            </a:r>
          </a:p>
          <a:p>
            <a:pPr lvl="1" eaLnBrk="1" hangingPunct="1">
              <a:spcBef>
                <a:spcPts val="0"/>
              </a:spcBef>
              <a:buClr>
                <a:srgbClr val="BB0826"/>
              </a:buClr>
            </a:pPr>
            <a:r>
              <a:rPr lang="en-US" sz="1400" dirty="0" smtClean="0">
                <a:solidFill>
                  <a:srgbClr val="BB0826"/>
                </a:solidFill>
              </a:rPr>
              <a:t>TRUST898</a:t>
            </a:r>
          </a:p>
          <a:p>
            <a:pPr eaLnBrk="1" hangingPunct="1">
              <a:spcBef>
                <a:spcPts val="0"/>
              </a:spcBef>
              <a:buClr>
                <a:schemeClr val="tx1"/>
              </a:buClr>
            </a:pPr>
            <a:r>
              <a:rPr lang="en-US" sz="1400" dirty="0" smtClean="0"/>
              <a:t>User ID</a:t>
            </a:r>
          </a:p>
          <a:p>
            <a:pPr lvl="1" eaLnBrk="1" hangingPunct="1">
              <a:spcBef>
                <a:spcPts val="0"/>
              </a:spcBef>
              <a:buClr>
                <a:srgbClr val="BB0826"/>
              </a:buClr>
            </a:pPr>
            <a:r>
              <a:rPr lang="en-US" sz="1400" dirty="0" smtClean="0">
                <a:solidFill>
                  <a:srgbClr val="BB0826"/>
                </a:solidFill>
              </a:rPr>
              <a:t>Unique to user</a:t>
            </a:r>
          </a:p>
          <a:p>
            <a:pPr eaLnBrk="1" hangingPunct="1">
              <a:spcBef>
                <a:spcPts val="0"/>
              </a:spcBef>
              <a:buClr>
                <a:schemeClr val="tx1"/>
              </a:buClr>
            </a:pPr>
            <a:r>
              <a:rPr lang="en-US" sz="1400" dirty="0" smtClean="0"/>
              <a:t>Password</a:t>
            </a:r>
          </a:p>
          <a:p>
            <a:pPr lvl="1" eaLnBrk="1" hangingPunct="1">
              <a:spcBef>
                <a:spcPts val="0"/>
              </a:spcBef>
              <a:buClr>
                <a:srgbClr val="BB0826"/>
              </a:buClr>
            </a:pPr>
            <a:r>
              <a:rPr lang="en-US" sz="1400" dirty="0" smtClean="0">
                <a:solidFill>
                  <a:srgbClr val="BB0826"/>
                </a:solidFill>
              </a:rPr>
              <a:t>Unique to User</a:t>
            </a:r>
          </a:p>
        </p:txBody>
      </p:sp>
      <p:sp>
        <p:nvSpPr>
          <p:cNvPr id="23556" name="Slide Number Placeholder 9"/>
          <p:cNvSpPr>
            <a:spLocks noGrp="1"/>
          </p:cNvSpPr>
          <p:nvPr>
            <p:ph type="sldNum" sz="quarter" idx="10"/>
          </p:nvPr>
        </p:nvSpPr>
        <p:spPr>
          <a:noFill/>
        </p:spPr>
        <p:txBody>
          <a:bodyPr/>
          <a:lstStyle/>
          <a:p>
            <a:r>
              <a:rPr lang="en-US" dirty="0" smtClean="0">
                <a:ea typeface="ＭＳ Ｐゴシック"/>
                <a:cs typeface="ＭＳ Ｐゴシック"/>
              </a:rPr>
              <a:t>7</a:t>
            </a:r>
          </a:p>
        </p:txBody>
      </p:sp>
      <p:sp>
        <p:nvSpPr>
          <p:cNvPr id="10" name="TextBox 9"/>
          <p:cNvSpPr txBox="1"/>
          <p:nvPr/>
        </p:nvSpPr>
        <p:spPr>
          <a:xfrm>
            <a:off x="457200" y="3812500"/>
            <a:ext cx="2966086" cy="2031325"/>
          </a:xfrm>
          <a:prstGeom prst="rect">
            <a:avLst/>
          </a:prstGeom>
          <a:noFill/>
          <a:ln>
            <a:noFill/>
          </a:ln>
        </p:spPr>
        <p:txBody>
          <a:bodyPr wrap="square" rtlCol="0">
            <a:spAutoFit/>
          </a:bodyPr>
          <a:lstStyle/>
          <a:p>
            <a:r>
              <a:rPr lang="en-US" sz="1400" dirty="0" smtClean="0">
                <a:solidFill>
                  <a:schemeClr val="tx1"/>
                </a:solidFill>
              </a:rPr>
              <a:t>To change or reset your password, click the </a:t>
            </a:r>
            <a:r>
              <a:rPr lang="en-US" sz="1400" b="1" dirty="0" smtClean="0">
                <a:solidFill>
                  <a:schemeClr val="tx1"/>
                </a:solidFill>
              </a:rPr>
              <a:t>Forgot Password? </a:t>
            </a:r>
            <a:r>
              <a:rPr lang="en-US" sz="1400" dirty="0" smtClean="0">
                <a:solidFill>
                  <a:schemeClr val="tx1"/>
                </a:solidFill>
              </a:rPr>
              <a:t>link. </a:t>
            </a:r>
          </a:p>
          <a:p>
            <a:endParaRPr lang="en-US" sz="1400" dirty="0">
              <a:solidFill>
                <a:schemeClr val="tx1"/>
              </a:solidFill>
            </a:endParaRPr>
          </a:p>
          <a:p>
            <a:r>
              <a:rPr lang="en-US" sz="1400" dirty="0" smtClean="0">
                <a:solidFill>
                  <a:schemeClr val="tx1"/>
                </a:solidFill>
              </a:rPr>
              <a:t>If you incorrectly enter your password twice in the same session, you will automatically be taken to the Change Your Password page.</a:t>
            </a:r>
            <a:endParaRPr lang="en-US" sz="1400" dirty="0">
              <a:solidFill>
                <a:schemeClr val="tx1"/>
              </a:solidFill>
            </a:endParaRPr>
          </a:p>
        </p:txBody>
      </p:sp>
      <p:pic>
        <p:nvPicPr>
          <p:cNvPr id="2" name="Picture 2" descr="C:\Users\a119612\AppData\Local\Microsoft\Windows\Temporary Internet Files\Content.Outlook\O8U27K5Q\SIgn on WV60 P14 (3).png"/>
          <p:cNvPicPr>
            <a:picLocks noChangeAspect="1" noChangeArrowheads="1"/>
          </p:cNvPicPr>
          <p:nvPr/>
        </p:nvPicPr>
        <p:blipFill rotWithShape="1">
          <a:blip r:embed="rId3">
            <a:extLst>
              <a:ext uri="{28A0092B-C50C-407E-A947-70E740481C1C}">
                <a14:useLocalDpi xmlns:a14="http://schemas.microsoft.com/office/drawing/2010/main" val="0"/>
              </a:ext>
            </a:extLst>
          </a:blip>
          <a:srcRect l="27292" t="12393" r="31667" b="17530"/>
          <a:stretch/>
        </p:blipFill>
        <p:spPr bwMode="auto">
          <a:xfrm>
            <a:off x="3590925" y="1447800"/>
            <a:ext cx="5076390" cy="43935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4894" y="3349523"/>
            <a:ext cx="2550698" cy="400110"/>
          </a:xfrm>
          <a:prstGeom prst="rect">
            <a:avLst/>
          </a:prstGeom>
          <a:noFill/>
        </p:spPr>
        <p:txBody>
          <a:bodyPr wrap="none" rtlCol="0">
            <a:spAutoFit/>
          </a:bodyPr>
          <a:lstStyle/>
          <a:p>
            <a:r>
              <a:rPr lang="en-US" sz="1000" i="1" dirty="0" smtClean="0">
                <a:solidFill>
                  <a:schemeClr val="tx1"/>
                </a:solidFill>
              </a:rPr>
              <a:t>Company ID, User ID and Password </a:t>
            </a:r>
          </a:p>
          <a:p>
            <a:r>
              <a:rPr lang="en-US" sz="1000" i="1" dirty="0" smtClean="0">
                <a:solidFill>
                  <a:schemeClr val="tx1"/>
                </a:solidFill>
              </a:rPr>
              <a:t>are not case sensitive</a:t>
            </a:r>
            <a:endParaRPr lang="en-US" sz="1000" i="1" dirty="0">
              <a:solidFill>
                <a:schemeClr val="tx1"/>
              </a:solidFill>
            </a:endParaRPr>
          </a:p>
        </p:txBody>
      </p:sp>
    </p:spTree>
    <p:extLst>
      <p:ext uri="{BB962C8B-B14F-4D97-AF65-F5344CB8AC3E}">
        <p14:creationId xmlns:p14="http://schemas.microsoft.com/office/powerpoint/2010/main" val="134478631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923" name="Rectangle 9"/>
          <p:cNvSpPr>
            <a:spLocks noGrp="1" noChangeArrowheads="1"/>
          </p:cNvSpPr>
          <p:nvPr>
            <p:ph type="title"/>
            <p:custDataLst>
              <p:tags r:id="rId2"/>
            </p:custDataLst>
          </p:nvPr>
        </p:nvSpPr>
        <p:spPr>
          <a:xfrm>
            <a:off x="547730" y="319903"/>
            <a:ext cx="8229600" cy="1143000"/>
          </a:xfrm>
        </p:spPr>
        <p:txBody>
          <a:bodyPr/>
          <a:lstStyle/>
          <a:p>
            <a:pPr>
              <a:defRPr/>
            </a:pPr>
            <a:r>
              <a:rPr dirty="0" smtClean="0"/>
              <a:t>Change your password</a:t>
            </a:r>
            <a:endParaRPr sz="2000" dirty="0">
              <a:solidFill>
                <a:schemeClr val="tx1"/>
              </a:solidFill>
              <a:latin typeface="+mn-lt"/>
            </a:endParaRPr>
          </a:p>
        </p:txBody>
      </p:sp>
      <p:pic>
        <p:nvPicPr>
          <p:cNvPr id="7" name="Snagit_PPT7299"/>
          <p:cNvPicPr>
            <a:picLocks noGrp="1" noChangeAspect="1"/>
          </p:cNvPicPr>
          <p:nvPr>
            <p:ph idx="1"/>
          </p:nvPr>
        </p:nvPicPr>
        <p:blipFill>
          <a:blip r:embed="rId9">
            <a:extLst>
              <a:ext uri="{28A0092B-C50C-407E-A947-70E740481C1C}">
                <a14:useLocalDpi xmlns:a14="http://schemas.microsoft.com/office/drawing/2010/main" val="0"/>
              </a:ext>
            </a:extLst>
          </a:blip>
          <a:stretch>
            <a:fillRect/>
          </a:stretch>
        </p:blipFill>
        <p:spPr>
          <a:xfrm>
            <a:off x="548638" y="1276348"/>
            <a:ext cx="7400000" cy="5112001"/>
          </a:xfrm>
          <a:ln>
            <a:solidFill>
              <a:schemeClr val="tx1"/>
            </a:solidFill>
            <a:miter lim="800000"/>
          </a:ln>
        </p:spPr>
      </p:pic>
      <p:pic>
        <p:nvPicPr>
          <p:cNvPr id="9" name="Snagit_PPTBA73"/>
          <p:cNvPicPr>
            <a:picLocks noChangeAspect="1"/>
          </p:cNvPicPr>
          <p:nvPr/>
        </p:nvPicPr>
        <p:blipFill>
          <a:blip r:embed="rId10">
            <a:extLst>
              <a:ext uri="{28A0092B-C50C-407E-A947-70E740481C1C}">
                <a14:useLocalDpi xmlns:a14="http://schemas.microsoft.com/office/drawing/2010/main" val="0"/>
              </a:ext>
            </a:extLst>
          </a:blip>
          <a:stretch>
            <a:fillRect/>
          </a:stretch>
        </p:blipFill>
        <p:spPr bwMode="auto">
          <a:xfrm>
            <a:off x="2024154" y="4805934"/>
            <a:ext cx="589714" cy="33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Snagit_PPT2C2A"/>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auto">
          <a:xfrm>
            <a:off x="3757672" y="4032375"/>
            <a:ext cx="208000" cy="6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custDataLst>
              <p:tags r:id="rId3"/>
            </p:custDataLst>
          </p:nvPr>
        </p:nvSpPr>
        <p:spPr>
          <a:xfrm>
            <a:off x="2047251" y="3681412"/>
            <a:ext cx="1588569" cy="219075"/>
          </a:xfrm>
          <a:prstGeom prst="rect">
            <a:avLst/>
          </a:prstGeom>
        </p:spPr>
        <p:txBody>
          <a:bodyPr vert="horz" wrap="square" lIns="91440" tIns="45720" rIns="91440" bIns="45720" rtlCol="0">
            <a:noAutofit/>
          </a:bodyPr>
          <a:lstStyle/>
          <a:p>
            <a:pPr eaLnBrk="1" hangingPunct="1">
              <a:spcBef>
                <a:spcPts val="800"/>
              </a:spcBef>
            </a:pPr>
            <a:r>
              <a:rPr lang="en-US" sz="1200" dirty="0" smtClean="0">
                <a:solidFill>
                  <a:srgbClr val="000000"/>
                </a:solidFill>
                <a:ea typeface="+mn-ea"/>
                <a:cs typeface="+mn-cs"/>
              </a:rPr>
              <a:t>●</a:t>
            </a:r>
            <a:r>
              <a:rPr lang="en-US" sz="1200" dirty="0" smtClean="0"/>
              <a:t>●●●●●●●●</a:t>
            </a:r>
            <a:endParaRPr lang="en-US" sz="1200" dirty="0"/>
          </a:p>
          <a:p>
            <a:pPr eaLnBrk="1" hangingPunct="1">
              <a:spcBef>
                <a:spcPts val="800"/>
              </a:spcBef>
            </a:pPr>
            <a:endParaRPr lang="en-US" sz="1200" dirty="0"/>
          </a:p>
          <a:p>
            <a:pPr eaLnBrk="1" hangingPunct="1">
              <a:spcBef>
                <a:spcPts val="800"/>
              </a:spcBef>
            </a:pPr>
            <a:endParaRPr lang="en-US" sz="1200" dirty="0" smtClean="0">
              <a:solidFill>
                <a:srgbClr val="000000"/>
              </a:solidFill>
              <a:ea typeface="+mn-ea"/>
              <a:cs typeface="+mn-cs"/>
            </a:endParaRPr>
          </a:p>
        </p:txBody>
      </p:sp>
      <p:sp>
        <p:nvSpPr>
          <p:cNvPr id="11" name="TextBox 10"/>
          <p:cNvSpPr txBox="1"/>
          <p:nvPr>
            <p:custDataLst>
              <p:tags r:id="rId4"/>
            </p:custDataLst>
          </p:nvPr>
        </p:nvSpPr>
        <p:spPr>
          <a:xfrm>
            <a:off x="2047251" y="4032375"/>
            <a:ext cx="1588569" cy="219075"/>
          </a:xfrm>
          <a:prstGeom prst="rect">
            <a:avLst/>
          </a:prstGeom>
        </p:spPr>
        <p:txBody>
          <a:bodyPr vert="horz" wrap="square" lIns="91440" tIns="45720" rIns="91440" bIns="45720" rtlCol="0">
            <a:noAutofit/>
          </a:bodyPr>
          <a:lstStyle/>
          <a:p>
            <a:pPr eaLnBrk="1" hangingPunct="1">
              <a:spcBef>
                <a:spcPts val="800"/>
              </a:spcBef>
            </a:pPr>
            <a:r>
              <a:rPr lang="en-US" sz="1200" dirty="0" smtClean="0">
                <a:solidFill>
                  <a:srgbClr val="000000"/>
                </a:solidFill>
                <a:ea typeface="+mn-ea"/>
                <a:cs typeface="+mn-cs"/>
              </a:rPr>
              <a:t>●</a:t>
            </a:r>
            <a:r>
              <a:rPr lang="en-US" sz="1200" dirty="0" smtClean="0"/>
              <a:t>●●●●●●●</a:t>
            </a:r>
            <a:endParaRPr lang="en-US" sz="1200" dirty="0"/>
          </a:p>
          <a:p>
            <a:pPr eaLnBrk="1" hangingPunct="1">
              <a:spcBef>
                <a:spcPts val="800"/>
              </a:spcBef>
            </a:pPr>
            <a:endParaRPr lang="en-US" sz="1200" dirty="0"/>
          </a:p>
          <a:p>
            <a:pPr eaLnBrk="1" hangingPunct="1">
              <a:spcBef>
                <a:spcPts val="800"/>
              </a:spcBef>
            </a:pPr>
            <a:endParaRPr lang="en-US" sz="1200" dirty="0" smtClean="0">
              <a:solidFill>
                <a:srgbClr val="000000"/>
              </a:solidFill>
              <a:ea typeface="+mn-ea"/>
              <a:cs typeface="+mn-cs"/>
            </a:endParaRPr>
          </a:p>
        </p:txBody>
      </p:sp>
      <p:sp>
        <p:nvSpPr>
          <p:cNvPr id="12" name="TextBox 11"/>
          <p:cNvSpPr txBox="1"/>
          <p:nvPr>
            <p:custDataLst>
              <p:tags r:id="rId5"/>
            </p:custDataLst>
          </p:nvPr>
        </p:nvSpPr>
        <p:spPr>
          <a:xfrm>
            <a:off x="2048256" y="4384800"/>
            <a:ext cx="1588569" cy="219075"/>
          </a:xfrm>
          <a:prstGeom prst="rect">
            <a:avLst/>
          </a:prstGeom>
        </p:spPr>
        <p:txBody>
          <a:bodyPr vert="horz" wrap="square" lIns="91440" tIns="45720" rIns="91440" bIns="45720" rtlCol="0">
            <a:noAutofit/>
          </a:bodyPr>
          <a:lstStyle/>
          <a:p>
            <a:pPr eaLnBrk="1" hangingPunct="1">
              <a:spcBef>
                <a:spcPts val="800"/>
              </a:spcBef>
            </a:pPr>
            <a:r>
              <a:rPr lang="en-US" sz="1200" dirty="0" smtClean="0">
                <a:solidFill>
                  <a:srgbClr val="000000"/>
                </a:solidFill>
                <a:ea typeface="+mn-ea"/>
                <a:cs typeface="+mn-cs"/>
              </a:rPr>
              <a:t>●</a:t>
            </a:r>
            <a:r>
              <a:rPr lang="en-US" sz="1200" dirty="0" smtClean="0"/>
              <a:t>●●●●●●●</a:t>
            </a:r>
            <a:endParaRPr lang="en-US" sz="1200" dirty="0"/>
          </a:p>
          <a:p>
            <a:pPr eaLnBrk="1" hangingPunct="1">
              <a:spcBef>
                <a:spcPts val="800"/>
              </a:spcBef>
            </a:pPr>
            <a:endParaRPr lang="en-US" sz="1200" dirty="0"/>
          </a:p>
          <a:p>
            <a:pPr eaLnBrk="1" hangingPunct="1">
              <a:spcBef>
                <a:spcPts val="800"/>
              </a:spcBef>
            </a:pPr>
            <a:endParaRPr lang="en-US" sz="1200" dirty="0" smtClean="0">
              <a:solidFill>
                <a:srgbClr val="000000"/>
              </a:solidFill>
              <a:ea typeface="+mn-ea"/>
              <a:cs typeface="+mn-cs"/>
            </a:endParaRPr>
          </a:p>
        </p:txBody>
      </p:sp>
      <p:sp>
        <p:nvSpPr>
          <p:cNvPr id="14" name="Left Arrow 13"/>
          <p:cNvSpPr>
            <a:spLocks noChangeAspect="1"/>
          </p:cNvSpPr>
          <p:nvPr>
            <p:custDataLst>
              <p:tags r:id="rId6"/>
            </p:custDataLst>
          </p:nvPr>
        </p:nvSpPr>
        <p:spPr>
          <a:xfrm rot="10800000">
            <a:off x="1353312" y="4774334"/>
            <a:ext cx="643136" cy="392113"/>
          </a:xfrm>
          <a:prstGeom prst="leftArrow">
            <a:avLst>
              <a:gd name="adj1" fmla="val 50000"/>
              <a:gd name="adj2" fmla="val 63462"/>
            </a:avLst>
          </a:prstGeom>
          <a:solidFill>
            <a:srgbClr val="46A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dirty="0">
              <a:solidFill>
                <a:srgbClr val="FFFFFF"/>
              </a:solidFill>
            </a:endParaRPr>
          </a:p>
        </p:txBody>
      </p:sp>
      <p:pic>
        <p:nvPicPr>
          <p:cNvPr id="13" name="Snagit_PPT80F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92971" y="3652837"/>
            <a:ext cx="4221905" cy="2383334"/>
          </a:xfrm>
          <a:prstGeom prst="rect">
            <a:avLst/>
          </a:prstGeom>
        </p:spPr>
      </p:pic>
      <p:grpSp>
        <p:nvGrpSpPr>
          <p:cNvPr id="15" name="Group 14"/>
          <p:cNvGrpSpPr>
            <a:grpSpLocks noChangeAspect="1"/>
          </p:cNvGrpSpPr>
          <p:nvPr/>
        </p:nvGrpSpPr>
        <p:grpSpPr>
          <a:xfrm>
            <a:off x="3885964" y="4085473"/>
            <a:ext cx="169350" cy="794832"/>
            <a:chOff x="4416552" y="3438589"/>
            <a:chExt cx="298286" cy="1399982"/>
          </a:xfrm>
        </p:grpSpPr>
        <p:pic>
          <p:nvPicPr>
            <p:cNvPr id="16" name="Snagit_PPT3A6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16552" y="3438589"/>
              <a:ext cx="295238" cy="1028571"/>
            </a:xfrm>
            <a:prstGeom prst="rect">
              <a:avLst/>
            </a:prstGeom>
          </p:spPr>
        </p:pic>
        <p:pic>
          <p:nvPicPr>
            <p:cNvPr id="17" name="Snagit_PPT3A6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19600" y="3810000"/>
              <a:ext cx="295238" cy="1028571"/>
            </a:xfrm>
            <a:prstGeom prst="rect">
              <a:avLst/>
            </a:prstGeom>
          </p:spPr>
        </p:pic>
      </p:grpSp>
      <p:sp>
        <p:nvSpPr>
          <p:cNvPr id="18" name="Slide Number Placeholder 5"/>
          <p:cNvSpPr>
            <a:spLocks noGrp="1"/>
          </p:cNvSpPr>
          <p:nvPr>
            <p:ph type="sldNum" sz="quarter" idx="10"/>
          </p:nvPr>
        </p:nvSpPr>
        <p:spPr>
          <a:xfrm>
            <a:off x="8328025" y="6629400"/>
            <a:ext cx="815975" cy="228600"/>
          </a:xfrm>
          <a:noFill/>
        </p:spPr>
        <p:txBody>
          <a:bodyPr/>
          <a:lstStyle/>
          <a:p>
            <a:fld id="{5653516C-026B-4E8C-BCE4-518460691AA4}" type="slidenum">
              <a:rPr lang="en-US" smtClean="0">
                <a:solidFill>
                  <a:srgbClr val="000000"/>
                </a:solidFill>
                <a:ea typeface="ＭＳ Ｐゴシック"/>
                <a:cs typeface="ＭＳ Ｐゴシック"/>
              </a:rPr>
              <a:pPr/>
              <a:t>8</a:t>
            </a:fld>
            <a:endParaRPr lang="en-US" dirty="0" smtClean="0">
              <a:solidFill>
                <a:srgbClr val="000000"/>
              </a:solidFill>
              <a:ea typeface="ＭＳ Ｐゴシック"/>
              <a:cs typeface="ＭＳ Ｐゴシック"/>
            </a:endParaRPr>
          </a:p>
        </p:txBody>
      </p:sp>
    </p:spTree>
    <p:custDataLst>
      <p:tags r:id="rId1"/>
    </p:custDataLst>
    <p:extLst>
      <p:ext uri="{BB962C8B-B14F-4D97-AF65-F5344CB8AC3E}">
        <p14:creationId xmlns:p14="http://schemas.microsoft.com/office/powerpoint/2010/main" val="9140012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923" name="Rectangle 9"/>
          <p:cNvSpPr>
            <a:spLocks noGrp="1" noChangeArrowheads="1"/>
          </p:cNvSpPr>
          <p:nvPr>
            <p:ph type="title"/>
            <p:custDataLst>
              <p:tags r:id="rId2"/>
            </p:custDataLst>
          </p:nvPr>
        </p:nvSpPr>
        <p:spPr>
          <a:xfrm>
            <a:off x="547730" y="319903"/>
            <a:ext cx="8229600" cy="1143000"/>
          </a:xfrm>
        </p:spPr>
        <p:txBody>
          <a:bodyPr/>
          <a:lstStyle/>
          <a:p>
            <a:pPr>
              <a:defRPr/>
            </a:pPr>
            <a:r>
              <a:rPr dirty="0" smtClean="0"/>
              <a:t>Set up your secret questions</a:t>
            </a:r>
            <a:endParaRPr sz="2000" dirty="0">
              <a:solidFill>
                <a:schemeClr val="tx1"/>
              </a:solidFill>
              <a:latin typeface="+mn-lt"/>
            </a:endParaRPr>
          </a:p>
        </p:txBody>
      </p:sp>
      <p:pic>
        <p:nvPicPr>
          <p:cNvPr id="5" name="Snagit_PPTD1CC"/>
          <p:cNvPicPr>
            <a:picLocks noGrp="1" noChangeAspect="1"/>
          </p:cNvPicPr>
          <p:nvPr>
            <p:ph idx="1"/>
          </p:nvPr>
        </p:nvPicPr>
        <p:blipFill rotWithShape="1">
          <a:blip r:embed="rId13">
            <a:extLst>
              <a:ext uri="{28A0092B-C50C-407E-A947-70E740481C1C}">
                <a14:useLocalDpi xmlns:a14="http://schemas.microsoft.com/office/drawing/2010/main" val="0"/>
              </a:ext>
            </a:extLst>
          </a:blip>
          <a:srcRect b="7012"/>
          <a:stretch/>
        </p:blipFill>
        <p:spPr>
          <a:xfrm>
            <a:off x="549114" y="1276351"/>
            <a:ext cx="7993906" cy="5064747"/>
          </a:xfrm>
          <a:ln>
            <a:solidFill>
              <a:schemeClr val="tx1"/>
            </a:solidFill>
            <a:miter lim="800000"/>
          </a:ln>
        </p:spPr>
      </p:pic>
      <p:pic>
        <p:nvPicPr>
          <p:cNvPr id="7" name="Snagit_PPT2B62"/>
          <p:cNvPicPr>
            <a:picLocks noChangeAspect="1"/>
          </p:cNvPicPr>
          <p:nvPr/>
        </p:nvPicPr>
        <p:blipFill>
          <a:blip r:embed="rId14">
            <a:extLst>
              <a:ext uri="{28A0092B-C50C-407E-A947-70E740481C1C}">
                <a14:useLocalDpi xmlns:a14="http://schemas.microsoft.com/office/drawing/2010/main" val="0"/>
              </a:ext>
            </a:extLst>
          </a:blip>
          <a:stretch>
            <a:fillRect/>
          </a:stretch>
        </p:blipFill>
        <p:spPr bwMode="auto">
          <a:xfrm>
            <a:off x="667512" y="4028694"/>
            <a:ext cx="4431048" cy="2006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eft Arrow 7"/>
          <p:cNvSpPr>
            <a:spLocks noChangeAspect="1"/>
          </p:cNvSpPr>
          <p:nvPr>
            <p:custDataLst>
              <p:tags r:id="rId3"/>
            </p:custDataLst>
          </p:nvPr>
        </p:nvSpPr>
        <p:spPr>
          <a:xfrm rot="10800000">
            <a:off x="1137804" y="5603009"/>
            <a:ext cx="643136" cy="392113"/>
          </a:xfrm>
          <a:prstGeom prst="leftArrow">
            <a:avLst>
              <a:gd name="adj1" fmla="val 50000"/>
              <a:gd name="adj2" fmla="val 63462"/>
            </a:avLst>
          </a:prstGeom>
          <a:solidFill>
            <a:srgbClr val="46A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srgbClr val="FFFFFF"/>
              </a:solidFill>
            </a:endParaRPr>
          </a:p>
        </p:txBody>
      </p:sp>
      <p:sp>
        <p:nvSpPr>
          <p:cNvPr id="9" name="Rectangle 8"/>
          <p:cNvSpPr/>
          <p:nvPr>
            <p:custDataLst>
              <p:tags r:id="rId4"/>
            </p:custDataLst>
          </p:nvPr>
        </p:nvSpPr>
        <p:spPr>
          <a:xfrm>
            <a:off x="681561" y="2956922"/>
            <a:ext cx="5500163" cy="548640"/>
          </a:xfrm>
          <a:prstGeom prst="rect">
            <a:avLst/>
          </a:prstGeom>
          <a:noFill/>
          <a:ln w="381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srgbClr val="FFFFFF"/>
              </a:solidFill>
            </a:endParaRPr>
          </a:p>
        </p:txBody>
      </p:sp>
      <p:sp>
        <p:nvSpPr>
          <p:cNvPr id="12" name="Left Arrow 11"/>
          <p:cNvSpPr>
            <a:spLocks noChangeAspect="1"/>
          </p:cNvSpPr>
          <p:nvPr>
            <p:custDataLst>
              <p:tags r:id="rId5"/>
            </p:custDataLst>
          </p:nvPr>
        </p:nvSpPr>
        <p:spPr>
          <a:xfrm rot="18543964">
            <a:off x="5455548" y="2681006"/>
            <a:ext cx="643136" cy="392113"/>
          </a:xfrm>
          <a:prstGeom prst="leftArrow">
            <a:avLst>
              <a:gd name="adj1" fmla="val 50000"/>
              <a:gd name="adj2" fmla="val 66986"/>
            </a:avLst>
          </a:prstGeom>
          <a:solidFill>
            <a:schemeClr val="tx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srgbClr val="FFFFFF"/>
              </a:solidFill>
            </a:endParaRPr>
          </a:p>
        </p:txBody>
      </p:sp>
      <p:sp>
        <p:nvSpPr>
          <p:cNvPr id="13" name="Rectangle 12"/>
          <p:cNvSpPr/>
          <p:nvPr>
            <p:custDataLst>
              <p:tags r:id="rId6"/>
            </p:custDataLst>
          </p:nvPr>
        </p:nvSpPr>
        <p:spPr>
          <a:xfrm>
            <a:off x="672036" y="3667125"/>
            <a:ext cx="7748063" cy="1935884"/>
          </a:xfrm>
          <a:prstGeom prst="rect">
            <a:avLst/>
          </a:prstGeom>
          <a:noFill/>
          <a:ln w="38100">
            <a:solidFill>
              <a:srgbClr val="46A03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srgbClr val="FFFFFF"/>
              </a:solidFill>
            </a:endParaRPr>
          </a:p>
        </p:txBody>
      </p:sp>
      <p:pic>
        <p:nvPicPr>
          <p:cNvPr id="16" name="Picture 3" descr="C:\Users\hallorch\Desktop\check-mark2-rgb.eps"/>
          <p:cNvPicPr>
            <a:picLocks noChangeAspect="1" noChangeArrowheads="1"/>
          </p:cNvPicPr>
          <p:nvPr>
            <p:custDataLst>
              <p:tags r:id="rId7"/>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3977640" y="5229224"/>
            <a:ext cx="272034" cy="272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hallorch\Desktop\check-mark2-rgb.eps"/>
          <p:cNvPicPr>
            <a:picLocks noChangeAspect="1" noChangeArrowheads="1"/>
          </p:cNvPicPr>
          <p:nvPr>
            <p:custDataLst>
              <p:tags r:id="rId8"/>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3977640" y="4857910"/>
            <a:ext cx="272034" cy="27203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hallorch\Desktop\check-mark2-rgb.eps"/>
          <p:cNvPicPr>
            <a:picLocks noChangeAspect="1" noChangeArrowheads="1"/>
          </p:cNvPicPr>
          <p:nvPr>
            <p:custDataLst>
              <p:tags r:id="rId9"/>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3977640" y="4499050"/>
            <a:ext cx="272034" cy="27203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hallorch\Desktop\check-mark2-rgb.eps"/>
          <p:cNvPicPr>
            <a:picLocks noChangeAspect="1" noChangeArrowheads="1"/>
          </p:cNvPicPr>
          <p:nvPr>
            <p:custDataLst>
              <p:tags r:id="rId10"/>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3974590" y="4133849"/>
            <a:ext cx="272034" cy="272034"/>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5"/>
          <p:cNvSpPr>
            <a:spLocks noGrp="1"/>
          </p:cNvSpPr>
          <p:nvPr>
            <p:ph type="sldNum" sz="quarter" idx="4294967295"/>
          </p:nvPr>
        </p:nvSpPr>
        <p:spPr>
          <a:xfrm>
            <a:off x="8328025" y="6629400"/>
            <a:ext cx="815975" cy="228600"/>
          </a:xfrm>
          <a:prstGeom prst="rect">
            <a:avLst/>
          </a:prstGeom>
          <a:noFill/>
        </p:spPr>
        <p:txBody>
          <a:bodyPr/>
          <a:lstStyle/>
          <a:p>
            <a:pPr algn="r" eaLnBrk="1" hangingPunct="1"/>
            <a:fld id="{5653516C-026B-4E8C-BCE4-518460691AA4}" type="slidenum">
              <a:rPr lang="en-US" sz="1000" smtClean="0">
                <a:solidFill>
                  <a:srgbClr val="000000"/>
                </a:solidFill>
              </a:rPr>
              <a:pPr algn="r" eaLnBrk="1" hangingPunct="1"/>
              <a:t>9</a:t>
            </a:fld>
            <a:endParaRPr lang="en-US" sz="1000" dirty="0" smtClean="0">
              <a:solidFill>
                <a:srgbClr val="000000"/>
              </a:solidFill>
            </a:endParaRPr>
          </a:p>
        </p:txBody>
      </p:sp>
    </p:spTree>
    <p:custDataLst>
      <p:tags r:id="rId1"/>
    </p:custDataLst>
    <p:extLst>
      <p:ext uri="{BB962C8B-B14F-4D97-AF65-F5344CB8AC3E}">
        <p14:creationId xmlns:p14="http://schemas.microsoft.com/office/powerpoint/2010/main" val="28598522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27&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3&quot;/&gt;&lt;lineCharCount val=&quot;29&quot;/&gt;&lt;lineCharCount val=&quot;72&quot;/&gt;&lt;lineCharCount val=&quot;62&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17&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3&quot;/&gt;&lt;lineCharCount val=&quot;58&quot;/&gt;&lt;/TableIndex&gt;&lt;/ShapeTextInfo&gt;"/>
  <p:tag name="HTML_SHAPEINFO" val="&lt;ThreeDShapeInfo&gt;&lt;uuid val=&quot;&quot;/&gt;&lt;isInvalidForFieldText val=&quot;0&quot;/&gt;&lt;Image&gt;&lt;filename val=&quot;C:\Users\jloliver\AppData\Local\Temp\PR\data\asimages\{F6752B30-3267-4C33-BDA4-1163618170F5}_53.png&quot;/&gt;&lt;left val=&quot;24&quot;/&gt;&lt;top val=&quot;15&quot;/&gt;&lt;width val=&quot;661&quot;/&gt;&lt;height val=&quot;97&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4&quot;/&gt;&lt;lineCharCount val=&quot;56&quot;/&gt;&lt;lineCharCount val=&quot;1&quot;/&gt;&lt;lineCharCount val=&quot;73&quot;/&gt;&lt;/TableIndex&gt;&lt;/ShapeTextInfo&gt;"/>
  <p:tag name="HTML_SHAPEINFO" val="&lt;ThreeDShapeInfo&gt;&lt;uuid val=&quot;&quot;/&gt;&lt;isInvalidForFieldText val=&quot;0&quot;/&gt;&lt;Image&gt;&lt;filename val=&quot;C:\Users\jloliver\AppData\Local\Temp\PR\data\asimages\{292DC6D5-93A3-40DD-846C-2EC16A6C6551}_53.png&quot;/&gt;&lt;left val=&quot;55&quot;/&gt;&lt;top val=&quot;475&quot;/&gt;&lt;width val=&quot;553&quot;/&gt;&lt;height val=&quot;64&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24&quot;/&gt;&lt;lineCharCount val=&quot;30&quot;/&gt;&lt;lineCharCount val=&quot;34&quot;/&gt;&lt;lineCharCount val=&quot;23&quot;/&gt;&lt;lineCharCount val=&quot;1&quot;/&gt;&lt;lineCharCount val=&quot;1&quot;/&gt;&lt;lineCharCount val=&quot;27&quot;/&gt;&lt;lineCharCount val=&quot;35&quot;/&gt;&lt;lineCharCount val=&quot;1&quot;/&gt;&lt;lineCharCount val=&quot;2&quot;/&gt;&lt;lineCharCount val=&quot;30&quot;/&gt;&lt;lineCharCount val=&quot;32&quot;/&gt;&lt;lineCharCount val=&quot;27&quot;/&gt;&lt;lineCharCount val=&quot;31&quot;/&gt;&lt;lineCharCount val=&quot;27&quot;/&gt;&lt;/TableIndex&gt;&lt;/ShapeTextInfo&gt;"/>
  <p:tag name="HTML_SHAPEINFO" val="&lt;ThreeDShapeInfo&gt;&lt;uuid val=&quot;&quot;/&gt;&lt;isInvalidForFieldText val=&quot;0&quot;/&gt;&lt;Image&gt;&lt;filename val=&quot;C:\Users\jloliver\AppData\Local\Temp\PR\data\asimages\{A88ECBF5-8507-4248-A46F-5D882ACAE13D}_53.png&quot;/&gt;&lt;left val=&quot;46&quot;/&gt;&lt;top val=&quot;180&quot;/&gt;&lt;width val=&quot;221&quot;/&gt;&lt;height val=&quot;235&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26&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8&quot;/&gt;&lt;lineCharCount val=&quot;74&quot;/&gt;&lt;lineCharCount val=&quot;37&quot;/&gt;&lt;lineCharCount val=&quot;27&quot;/&gt;&lt;lineCharCount val=&quot;64&quot;/&gt;&lt;lineCharCount val=&quot;72&quot;/&gt;&lt;lineCharCount val=&quot;51&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4&quot;/&gt;&lt;lineCharCount val=&quot;41&quot;/&gt;&lt;lineCharCount val=&quot;44&quot;/&gt;&lt;lineCharCount val=&quot;43&quot;/&gt;&lt;lineCharCount val=&quot;41&quot;/&gt;&lt;lineCharCount val=&quot;4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HTML_SHAPEINFO" val="&lt;SlideThumbPath val=&quot;Slide2.PNG&quot;/&gt;"/>
  <p:tag name="PPSNARRATION" val="2,2115529959,H:\My Documents\CLASSES\REGULAR\CEO Sign On Token\Recording\SIGNON_REC_012016_pptx\Media.ppcx"/>
</p:tagLst>
</file>

<file path=ppt/tags/tag2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allorch\AppData\Local\Temp\PR\data\asimages\{3E9528CB-2AD5-4914-B8F5-1D951200431B}_2.png&quot;/&gt;&lt;left val=&quot;24&quot;/&gt;&lt;top val=&quot;15&quot;/&gt;&lt;width val=&quot;667&quot;/&gt;&lt;height val=&quot;101&quot;/&gt;&lt;hasText val=&quot;1&quot;/&gt;&lt;/Image&gt;&lt;/ThreeDShapeInfo&gt;"/>
  <p:tag name="PRESENTER_SHAPETEXTINFO" val="&lt;ShapeTextInfo&gt;&lt;TableIndex row=&quot;-1&quot; col=&quot;-1&quot;&gt;&lt;linesCount val=&quot;2&quot;/&gt;&lt;lineCharCount val=&quot;40&quot;/&gt;&lt;lineCharCount val=&quot;17&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hallorch\AppData\Local\Temp\PR\data\asimages\{543E68C2-328E-4AFC-AFE4-3D0103B49AE1}_1.png_crop.png&quot;/&gt;&lt;left val=&quot;44&quot;/&gt;&lt;top val=&quot;134&quot;/&gt;&lt;width val=&quot;608&quot;/&gt;&lt;height val=&quot;48&quot;/&gt;&lt;hasText val=&quot;1&quot;/&gt;&lt;paraId val=&quot;1&quot;/&gt;&lt;/Image&gt;&lt;Image&gt;&lt;filename val=&quot;C:\Users\hallorch\AppData\Local\Temp\PR\data\asimages\{71276574-B84F-4099-B078-304FBE6F5A1B}_1.png_crop.png&quot;/&gt;&lt;left val=&quot;44&quot;/&gt;&lt;top val=&quot;199&quot;/&gt;&lt;width val=&quot;275&quot;/&gt;&lt;height val=&quot;21&quot;/&gt;&lt;hasText val=&quot;1&quot;/&gt;&lt;paraId val=&quot;2&quot;/&gt;&lt;/Image&gt;&lt;Image&gt;&lt;filename val=&quot;C:\Users\hallorch\AppData\Local\Temp\PR\data\asimages\{0B188119-0EE8-40D9-AC87-A72FB3D4ED2C}_1.png_crop.png&quot;/&gt;&lt;left val=&quot;44&quot;/&gt;&lt;top val=&quot;238&quot;/&gt;&lt;width val=&quot;341&quot;/&gt;&lt;height val=&quot;20&quot;/&gt;&lt;hasText val=&quot;1&quot;/&gt;&lt;paraId val=&quot;3&quot;/&gt;&lt;/Image&gt;&lt;Image&gt;&lt;filename val=&quot;C:\Users\hallorch\AppData\Local\Temp\PR\data\asimages\{868480BF-494F-4268-ADEA-9F7C07360532}_1.png_crop.png&quot;/&gt;&lt;left val=&quot;44&quot;/&gt;&lt;top val=&quot;276&quot;/&gt;&lt;width val=&quot;456&quot;/&gt;&lt;height val=&quot;21&quot;/&gt;&lt;hasText val=&quot;1&quot;/&gt;&lt;paraId val=&quot;4&quot;/&gt;&lt;/Image&gt;&lt;Image&gt;&lt;filename val=&quot;C:\Users\hallorch\AppData\Local\Temp\PR\data\asimages\{79F6578B-28EB-4135-A937-336F66F06DF2}_1.png_crop.png&quot;/&gt;&lt;left val=&quot;44&quot;/&gt;&lt;top val=&quot;315&quot;/&gt;&lt;width val=&quot;379&quot;/&gt;&lt;height val=&quot;21&quot;/&gt;&lt;hasText val=&quot;1&quot;/&gt;&lt;paraId val=&quot;5&quot;/&gt;&lt;/Image&gt;&lt;Image&gt;&lt;filename val=&quot;C:\Users\hallorch\AppData\Local\Temp\PR\data\asimages\{AF5C480C-52CE-4E04-A353-FBD354C0A9B7}_1.png_crop.png&quot;/&gt;&lt;left val=&quot;44&quot;/&gt;&lt;top val=&quot;352&quot;/&gt;&lt;width val=&quot;533&quot;/&gt;&lt;height val=&quot;22&quot;/&gt;&lt;hasText val=&quot;1&quot;/&gt;&lt;paraId val=&quot;6&quot;/&gt;&lt;/Image&gt;&lt;/TextEffect&gt;"/>
  <p:tag name="PRESENTER_SHAPETEXTINFO" val="&lt;ShapeTextInfo&gt;&lt;TableIndex row=&quot;-1&quot; col=&quot;-1&quot;&gt;&lt;linesCount val=&quot;7&quot;/&gt;&lt;lineCharCount val=&quot;52&quot;/&gt;&lt;lineCharCount val=&quot;30&quot;/&gt;&lt;lineCharCount val=&quot;21&quot;/&gt;&lt;lineCharCount val=&quot;29&quot;/&gt;&lt;lineCharCount val=&quot;37&quot;/&gt;&lt;lineCharCount val=&quot;33&quot;/&gt;&lt;lineCharCount val=&quot;45&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HTML_SHAPEINFO" val="&lt;SlideThumbPath val=&quot;Slide3.PNG&quot;/&gt;"/>
  <p:tag name="PPSNARRATION" val="3,2115529959,H:\My Documents\CLASSES\REGULAR\CEO Sign On Token\Recording\SIGNON_REC_012016_pptx\Media.ppcx"/>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allorch\AppData\Local\Temp\PR\data\asimages\{46F6188C-2FCD-44D6-9E61-61BFACF3432F}_3.png&quot;/&gt;&lt;left val=&quot;24&quot;/&gt;&lt;top val=&quot;15&quot;/&gt;&lt;width val=&quot;667&quot;/&gt;&lt;height val=&quot;101&quot;/&gt;&lt;hasText val=&quot;1&quot;/&gt;&lt;/Image&gt;&lt;/ThreeDShapeInfo&gt;"/>
  <p:tag name="PRESENTER_SHAPETEXTINFO" val="&lt;ShapeTextInfo&gt;&lt;TableIndex row=&quot;-1&quot; col=&quot;-1&quot;&gt;&lt;linesCount val=&quot;2&quot;/&gt;&lt;lineCharCount val=&quot;22&quot;/&gt;&lt;lineCharCount val=&quot;14&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 name="PPSNARRATION" val="5,2115529959,H:\My Documents\CLASSES\REGULAR\CEO Sign On Token\Recording\SIGNON_REC_012016_pptx\Media.ppcx"/>
</p:tagLst>
</file>

<file path=ppt/tags/tag3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allorch\AppData\Local\Temp\PR\data\asimages\{A8ABE7A3-C2FA-43C2-BD24-2D8871F26196}_5.png&quot;/&gt;&lt;left val=&quot;24&quot;/&gt;&lt;top val=&quot;15&quot;/&gt;&lt;width val=&quot;667&quot;/&gt;&lt;height val=&quot;101&quot;/&gt;&lt;hasText val=&quot;1&quot;/&gt;&lt;/Image&gt;&lt;/ThreeDShapeInfo&gt;"/>
  <p:tag name="PRESENTER_SHAPETEXTINFO" val="&lt;ShapeTextInfo&gt;&lt;TableIndex row=&quot;-1&quot; col=&quot;-1&quot;&gt;&lt;linesCount val=&quot;1&quot;/&gt;&lt;lineCharCount val=&quot;2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allorch\AppData\Local\Temp\PR\data\asimages\{BD3D04E0-013F-4442-8AAC-3976BDBD9ED0}_5.png&quot;/&gt;&lt;left val=&quot;161&quot;/&gt;&lt;top val=&quot;289&quot;/&gt;&lt;width val=&quot;126&quot;/&gt;&lt;height val=&quot;26&quot;/&gt;&lt;hasText val=&quot;1&quot;/&gt;&lt;/Image&gt;&lt;/ThreeDShapeInfo&gt;"/>
  <p:tag name="PRESENTER_SHAPETEXTINFO" val="&lt;ShapeTextInfo&gt;&lt;TableIndex row=&quot;-1&quot; col=&quot;-1&quot;&gt;&lt;linesCount val=&quot;2&quot;/&gt;&lt;lineCharCount val=&quot;10&quot;/&gt;&lt;lineCharCount val=&quot;1&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allorch\AppData\Local\Temp\PR\data\asimages\{3BA1F3FA-A687-457B-9949-88C471718EED}_5.png&quot;/&gt;&lt;left val=&quot;161&quot;/&gt;&lt;top val=&quot;317&quot;/&gt;&lt;width val=&quot;126&quot;/&gt;&lt;height val=&quot;26&quot;/&gt;&lt;hasText val=&quot;1&quot;/&gt;&lt;/Image&gt;&lt;/ThreeDShapeInfo&gt;"/>
  <p:tag name="PRESENTER_SHAPETEXTINFO" val="&lt;ShapeTextInfo&gt;&lt;TableIndex row=&quot;-1&quot; col=&quot;-1&quot;&gt;&lt;linesCount val=&quot;2&quot;/&gt;&lt;lineCharCount val=&quot;9&quot;/&gt;&lt;lineCharCount val=&quot;1&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allorch\AppData\Local\Temp\PR\data\asimages\{40F360C3-24CF-4BF4-BB74-2F422879A014}_5.png&quot;/&gt;&lt;left val=&quot;161&quot;/&gt;&lt;top val=&quot;345&quot;/&gt;&lt;width val=&quot;126&quot;/&gt;&lt;height val=&quot;26&quot;/&gt;&lt;hasText val=&quot;1&quot;/&gt;&lt;/Image&gt;&lt;/ThreeDShapeInfo&gt;"/>
  <p:tag name="PRESENTER_SHAPETEXTINFO" val="&lt;ShapeTextInfo&gt;&lt;TableIndex row=&quot;-1&quot; col=&quot;-1&quot;&gt;&lt;linesCount val=&quot;2&quot;/&gt;&lt;lineCharCount val=&quot;9&quot;/&gt;&lt;lineCharCount val=&quot;1&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HTML_SHAPEINFO" val="&lt;SlideThumbPath val=&quot;Slide6.PNG&quot;/&gt;"/>
  <p:tag name="PPSNARRATION" val="6,2115529959,H:\My Documents\CLASSES\REGULAR\CEO Sign On Token\Recording\SIGNON_REC_012016_pptx\Media.ppcx"/>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allorch\AppData\Local\Temp\PR\data\asimages\{3865393D-42D5-4760-AAED-098F67BA73AD}_6.png&quot;/&gt;&lt;left val=&quot;24&quot;/&gt;&lt;top val=&quot;15&quot;/&gt;&lt;width val=&quot;667&quot;/&gt;&lt;height val=&quot;101&quot;/&gt;&lt;hasText val=&quot;1&quot;/&gt;&lt;/Image&gt;&lt;/ThreeDShapeInfo&gt;"/>
  <p:tag name="PRESENTER_SHAPETEXTINFO" val="&lt;ShapeTextInfo&gt;&lt;TableIndex row=&quot;-1&quot; col=&quot;-1&quot;&gt;&lt;linesCount val=&quot;1&quot;/&gt;&lt;lineCharCount val=&quot;28&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HTML_AUTOSHAPE_INFO" val="&lt;ThreeDShapeInfo&gt;&lt;uuid val=&quot;{6DFFB42C-0C58-4B09-9795-7CF8395A2AFA}&quot;/&gt;&lt;isInvalidForFieldText val=&quot;0&quot;/&gt;&lt;Image&gt;&lt;filename val=&quot;C:\Users\hallorch\AppData\Local\Temp\PR\data\asimages\{6DFFB42C-0C58-4B09-9795-7CF8395A2AFA}.png&quot;/&gt;&lt;left val=&quot;313&quot;/&gt;&lt;top val=&quot;411&quot;/&gt;&lt;width val=&quot;21&quot;/&gt;&lt;height val=&quot;21&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HTML_AUTOSHAPE_INFO" val="&lt;ThreeDShapeInfo&gt;&lt;uuid val=&quot;{E1380C73-1BBE-4C7F-AEF4-7E1E4070E007}&quot;/&gt;&lt;isInvalidForFieldText val=&quot;0&quot;/&gt;&lt;Image&gt;&lt;filename val=&quot;C:\Users\hallorch\AppData\Local\Temp\PR\data\asimages\{E1380C73-1BBE-4C7F-AEF4-7E1E4070E007}.png&quot;/&gt;&lt;left val=&quot;313&quot;/&gt;&lt;top val=&quot;382&quot;/&gt;&lt;width val=&quot;21&quot;/&gt;&lt;height val=&quot;21&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HTML_AUTOSHAPE_INFO" val="&lt;ThreeDShapeInfo&gt;&lt;uuid val=&quot;{5E19B519-21C3-4C34-9354-1A5C6BDF535E}&quot;/&gt;&lt;isInvalidForFieldText val=&quot;0&quot;/&gt;&lt;Image&gt;&lt;filename val=&quot;C:\Users\hallorch\AppData\Local\Temp\PR\data\asimages\{5E19B519-21C3-4C34-9354-1A5C6BDF535E}.png&quot;/&gt;&lt;left val=&quot;313&quot;/&gt;&lt;top val=&quot;354&quot;/&gt;&lt;width val=&quot;21&quot;/&gt;&lt;height val=&quot;21&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HTML_AUTOSHAPE_INFO" val="&lt;ThreeDShapeInfo&gt;&lt;uuid val=&quot;{430BC711-7F2C-4F5B-93AC-DD6F9E9B6E82}&quot;/&gt;&lt;isInvalidForFieldText val=&quot;0&quot;/&gt;&lt;Image&gt;&lt;filename val=&quot;C:\Users\hallorch\AppData\Local\Temp\PR\data\asimages\{430BC711-7F2C-4F5B-93AC-DD6F9E9B6E82}.png&quot;/&gt;&lt;left val=&quot;312&quot;/&gt;&lt;top val=&quot;325&quot;/&gt;&lt;width val=&quot;21&quot;/&gt;&lt;height val=&quot;21&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HTML_SHAPEINFO" val="&lt;SlideThumbPath val=&quot;Slide7.PNG&quot;/&gt;"/>
  <p:tag name="PPSNARRATION" val="7,2115529959,H:\My Documents\CLASSES\REGULAR\CEO Sign On Token\Recording\SIGNON_REC_012016_pptx\Media.ppcx"/>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allorch\AppData\Local\Temp\PR\data\asimages\{E4C578D2-65F5-4188-8D02-5B32D9DD6403}_7.png&quot;/&gt;&lt;left val=&quot;24&quot;/&gt;&lt;top val=&quot;15&quot;/&gt;&lt;width val=&quot;667&quot;/&gt;&lt;height val=&quot;101&quot;/&gt;&lt;hasText val=&quot;1&quot;/&gt;&lt;/Image&gt;&lt;/ThreeDShapeInfo&gt;"/>
  <p:tag name="PRESENTER_SHAPETEXTINFO" val="&lt;ShapeTextInfo&gt;&lt;TableIndex row=&quot;-1&quot; col=&quot;-1&quot;&gt;&lt;linesCount val=&quot;1&quot;/&gt;&lt;lineCharCount val=&quot;37&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 name="PPSNARRATION" val="8,2115529959,H:\My Documents\CLASSES\REGULAR\CEO Sign On Token\Recording\SIGNON_REC_012016_pptx\Media.ppcx"/>
</p:tagLst>
</file>

<file path=ppt/tags/tag5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allorch\AppData\Local\Temp\PR\data\asimages\{25A9FD36-0A98-478A-B002-D3917E2F28A0}_8.png&quot;/&gt;&lt;left val=&quot;24&quot;/&gt;&lt;top val=&quot;15&quot;/&gt;&lt;width val=&quot;688&quot;/&gt;&lt;height val=&quot;101&quot;/&gt;&lt;hasText val=&quot;1&quot;/&gt;&lt;/Image&gt;&lt;/ThreeDShapeInfo&gt;"/>
  <p:tag name="PRESENTER_SHAPETEXTINFO" val="&lt;ShapeTextInfo&gt;&lt;TableIndex row=&quot;-1&quot; col=&quot;-1&quot;&gt;&lt;linesCount val=&quot;2&quot;/&gt;&lt;lineCharCount val=&quot;41&quot;/&gt;&lt;lineCharCount val=&quot;6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HTML_AUTOSHAPE_INFO" val="&lt;ThreeDShapeInfo&gt;&lt;uuid val=&quot;{0B645AD2-52F6-47EE-8D04-331912FA823E}&quot;/&gt;&lt;isInvalidForFieldText val=&quot;1&quot;/&gt;&lt;Image&gt;&lt;filename val=&quot;C:\Users\hallorch\AppData\Local\Temp\PR\data\asimages\{0B645AD2-52F6-47EE-8D04-331912FA823E}_8_S.png&quot;/&gt;&lt;left val=&quot;79&quot;/&gt;&lt;top val=&quot;372&quot;/&gt;&lt;width val=&quot;329&quot;/&gt;&lt;height val=&quot;127&quot;/&gt;&lt;hasText val=&quot;0&quot;/&gt;&lt;/Image&gt;&lt;Image&gt;&lt;filename val=&quot;C:\Users\hallorch\AppData\Local\Temp\PR\data\asimages\{0B645AD2-52F6-47EE-8D04-331912FA823E}_8_T.png&quot;/&gt;&lt;left val=&quot;80&quot;/&gt;&lt;top val=&quot;373&quot;/&gt;&lt;width val=&quot;327&quot;/&gt;&lt;height val=&quot;125&quot;/&gt;&lt;hasText val=&quot;1&quot;/&gt;&lt;/Image&gt;&lt;/ThreeDShapeInfo&gt;"/>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5&quot;/&gt;&lt;lineCharCount val=&quot;64&quot;/&gt;&lt;lineCharCount val=&quot;63&quot;/&gt;&lt;lineCharCount val=&quot;64&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6&quot;/&gt;&lt;lineCharCount val=&quot;74&quot;/&gt;&lt;lineCharCount val=&quot;73&quot;/&gt;&lt;lineCharCount val=&quot;67&quot;/&gt;&lt;lineCharCount val=&quot;69&quot;/&gt;&lt;lineCharCount val=&quot;69&quot;/&gt;&lt;lineCharCount val=&quot;77&quot;/&gt;&lt;lineCharCount val=&quot;12&quot;/&gt;&lt;lineCharCount val=&quot;69&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5&quot;/&gt;&lt;lineCharCount val=&quot;64&quot;/&gt;&lt;lineCharCount val=&quot;63&quot;/&gt;&lt;lineCharCount val=&quot;64&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3&quot;/&gt;&lt;lineCharCount val=&quot;26&quot;/&gt;&lt;lineCharCount val=&quot;22&quot;/&gt;&lt;lineCharCount val=&quot;33&quot;/&gt;&lt;lineCharCount val=&quot;25&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43&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43&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15&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5&quot;/&gt;&lt;lineCharCount val=&quot;39&quot;/&gt;&lt;lineCharCount val=&quot;32&quot;/&gt;&lt;lineCharCount val=&quot;15&quot;/&gt;&lt;lineCharCount val=&quot;42&quot;/&gt;&lt;lineCharCount val=&quot;14&quot;/&gt;&lt;lineCharCount val=&quot;30&quot;/&gt;&lt;lineCharCount val=&quot;39&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14&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1&quot;/&gt;&lt;lineCharCount val=&quot;50&quot;/&gt;&lt;lineCharCount val=&quot;51&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56&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84&quot;/&gt;&lt;lineCharCount val=&quot;68&quot;/&gt;&lt;lineCharCount val=&quot;84&quot;/&gt;&lt;lineCharCount val=&quot;20&quot;/&gt;&lt;lineCharCount val=&quot;82&quot;/&gt;&lt;lineCharCount val=&quot;87&quot;/&gt;&lt;lineCharCount val=&quot;89&quot;/&gt;&lt;lineCharCount val=&quot;25&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WFB_Template">
  <a:themeElements>
    <a:clrScheme name="">
      <a:dk1>
        <a:srgbClr val="000000"/>
      </a:dk1>
      <a:lt1>
        <a:srgbClr val="FFFFFF"/>
      </a:lt1>
      <a:dk2>
        <a:srgbClr val="D4002F"/>
      </a:dk2>
      <a:lt2>
        <a:srgbClr val="8E9091"/>
      </a:lt2>
      <a:accent1>
        <a:srgbClr val="688FCF"/>
      </a:accent1>
      <a:accent2>
        <a:srgbClr val="F25316"/>
      </a:accent2>
      <a:accent3>
        <a:srgbClr val="FFFFFF"/>
      </a:accent3>
      <a:accent4>
        <a:srgbClr val="000000"/>
      </a:accent4>
      <a:accent5>
        <a:srgbClr val="B9C6E4"/>
      </a:accent5>
      <a:accent6>
        <a:srgbClr val="DB4A13"/>
      </a:accent6>
      <a:hlink>
        <a:srgbClr val="739600"/>
      </a:hlink>
      <a:folHlink>
        <a:srgbClr val="F28B13"/>
      </a:folHlink>
    </a:clrScheme>
    <a:fontScheme name="WFB_Template">
      <a:majorFont>
        <a:latin typeface="Georgia"/>
        <a:ea typeface="MS PGothic"/>
        <a:cs typeface=""/>
      </a:majorFont>
      <a:minorFont>
        <a:latin typeface="Verdana"/>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626366"/>
            </a:solidFill>
            <a:effectLst/>
            <a:latin typeface="Verdana"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626366"/>
            </a:solidFill>
            <a:effectLst/>
            <a:latin typeface="Verdana" pitchFamily="34" charset="0"/>
            <a:ea typeface="MS PGothic" pitchFamily="34" charset="-128"/>
          </a:defRPr>
        </a:defPPr>
      </a:lstStyle>
    </a:lnDef>
  </a:objectDefaults>
  <a:extraClrSchemeLst>
    <a:extraClrScheme>
      <a:clrScheme name="WFB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FB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FB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FB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FB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FB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FB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FB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FB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FB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FB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FB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FB_Template 13">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704610"/>
        </a:folHlink>
      </a:clrScheme>
      <a:clrMap bg1="lt1" tx1="dk1" bg2="lt2" tx2="dk2" accent1="accent1" accent2="accent2" accent3="accent3" accent4="accent4" accent5="accent5" accent6="accent6" hlink="hlink" folHlink="folHlink"/>
    </a:extraClrScheme>
    <a:extraClrScheme>
      <a:clrScheme name="WFB_Template 14">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F28B13"/>
        </a:folHlink>
      </a:clrScheme>
      <a:clrMap bg1="lt1" tx1="dk1" bg2="lt2" tx2="dk2" accent1="accent1" accent2="accent2" accent3="accent3" accent4="accent4" accent5="accent5" accent6="accent6" hlink="hlink" folHlink="folHlink"/>
    </a:extraClrScheme>
    <a:extraClrScheme>
      <a:clrScheme name="WFB_Template 15">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A99070"/>
        </a:folHlink>
      </a:clrScheme>
      <a:clrMap bg1="lt1" tx1="dk1" bg2="lt2" tx2="dk2" accent1="accent1" accent2="accent2" accent3="accent3" accent4="accent4" accent5="accent5" accent6="accent6" hlink="hlink" folHlink="folHlink"/>
    </a:extraClrScheme>
    <a:extraClrScheme>
      <a:clrScheme name="WFB_Template 16">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8D6B4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FB_Template">
  <a:themeElements>
    <a:clrScheme name="">
      <a:dk1>
        <a:srgbClr val="000000"/>
      </a:dk1>
      <a:lt1>
        <a:srgbClr val="FFFFFF"/>
      </a:lt1>
      <a:dk2>
        <a:srgbClr val="D4002F"/>
      </a:dk2>
      <a:lt2>
        <a:srgbClr val="8E9091"/>
      </a:lt2>
      <a:accent1>
        <a:srgbClr val="688FCF"/>
      </a:accent1>
      <a:accent2>
        <a:srgbClr val="F25316"/>
      </a:accent2>
      <a:accent3>
        <a:srgbClr val="FFFFFF"/>
      </a:accent3>
      <a:accent4>
        <a:srgbClr val="000000"/>
      </a:accent4>
      <a:accent5>
        <a:srgbClr val="B9C6E4"/>
      </a:accent5>
      <a:accent6>
        <a:srgbClr val="DB4A13"/>
      </a:accent6>
      <a:hlink>
        <a:srgbClr val="739600"/>
      </a:hlink>
      <a:folHlink>
        <a:srgbClr val="F28B13"/>
      </a:folHlink>
    </a:clrScheme>
    <a:fontScheme name="WFB_Template">
      <a:majorFont>
        <a:latin typeface="Georgia"/>
        <a:ea typeface="MS PGothic"/>
        <a:cs typeface=""/>
      </a:majorFont>
      <a:minorFont>
        <a:latin typeface="Verdana"/>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626366"/>
            </a:solidFill>
            <a:effectLst/>
            <a:latin typeface="Verdana"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626366"/>
            </a:solidFill>
            <a:effectLst/>
            <a:latin typeface="Verdana" pitchFamily="34" charset="0"/>
            <a:ea typeface="MS PGothic" pitchFamily="34" charset="-128"/>
          </a:defRPr>
        </a:defPPr>
      </a:lstStyle>
    </a:lnDef>
  </a:objectDefaults>
  <a:extraClrSchemeLst>
    <a:extraClrScheme>
      <a:clrScheme name="WFB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FB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FB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FB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FB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FB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FB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FB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FB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FB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FB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FB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FB_Template 13">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704610"/>
        </a:folHlink>
      </a:clrScheme>
      <a:clrMap bg1="lt1" tx1="dk1" bg2="lt2" tx2="dk2" accent1="accent1" accent2="accent2" accent3="accent3" accent4="accent4" accent5="accent5" accent6="accent6" hlink="hlink" folHlink="folHlink"/>
    </a:extraClrScheme>
    <a:extraClrScheme>
      <a:clrScheme name="WFB_Template 14">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F28B13"/>
        </a:folHlink>
      </a:clrScheme>
      <a:clrMap bg1="lt1" tx1="dk1" bg2="lt2" tx2="dk2" accent1="accent1" accent2="accent2" accent3="accent3" accent4="accent4" accent5="accent5" accent6="accent6" hlink="hlink" folHlink="folHlink"/>
    </a:extraClrScheme>
    <a:extraClrScheme>
      <a:clrScheme name="WFB_Template 15">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A99070"/>
        </a:folHlink>
      </a:clrScheme>
      <a:clrMap bg1="lt1" tx1="dk1" bg2="lt2" tx2="dk2" accent1="accent1" accent2="accent2" accent3="accent3" accent4="accent4" accent5="accent5" accent6="accent6" hlink="hlink" folHlink="folHlink"/>
    </a:extraClrScheme>
    <a:extraClrScheme>
      <a:clrScheme name="WFB_Template 16">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8D6B4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WFB_Template">
  <a:themeElements>
    <a:clrScheme name="">
      <a:dk1>
        <a:srgbClr val="000000"/>
      </a:dk1>
      <a:lt1>
        <a:srgbClr val="FFFFFF"/>
      </a:lt1>
      <a:dk2>
        <a:srgbClr val="D4002F"/>
      </a:dk2>
      <a:lt2>
        <a:srgbClr val="8E9091"/>
      </a:lt2>
      <a:accent1>
        <a:srgbClr val="688FCF"/>
      </a:accent1>
      <a:accent2>
        <a:srgbClr val="F25316"/>
      </a:accent2>
      <a:accent3>
        <a:srgbClr val="FFFFFF"/>
      </a:accent3>
      <a:accent4>
        <a:srgbClr val="000000"/>
      </a:accent4>
      <a:accent5>
        <a:srgbClr val="B9C6E4"/>
      </a:accent5>
      <a:accent6>
        <a:srgbClr val="DB4A13"/>
      </a:accent6>
      <a:hlink>
        <a:srgbClr val="739600"/>
      </a:hlink>
      <a:folHlink>
        <a:srgbClr val="F28B13"/>
      </a:folHlink>
    </a:clrScheme>
    <a:fontScheme name="WFB_Template">
      <a:majorFont>
        <a:latin typeface="Georgia"/>
        <a:ea typeface="MS PGothic"/>
        <a:cs typeface=""/>
      </a:majorFont>
      <a:minorFont>
        <a:latin typeface="Verdana"/>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626366"/>
            </a:solidFill>
            <a:effectLst/>
            <a:latin typeface="Verdana"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626366"/>
            </a:solidFill>
            <a:effectLst/>
            <a:latin typeface="Verdana" pitchFamily="34" charset="0"/>
            <a:ea typeface="MS PGothic" pitchFamily="34" charset="-128"/>
          </a:defRPr>
        </a:defPPr>
      </a:lstStyle>
    </a:lnDef>
  </a:objectDefaults>
  <a:extraClrSchemeLst>
    <a:extraClrScheme>
      <a:clrScheme name="WFB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FB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FB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FB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FB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FB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FB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FB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FB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FB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FB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FB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FB_Template 13">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704610"/>
        </a:folHlink>
      </a:clrScheme>
      <a:clrMap bg1="lt1" tx1="dk1" bg2="lt2" tx2="dk2" accent1="accent1" accent2="accent2" accent3="accent3" accent4="accent4" accent5="accent5" accent6="accent6" hlink="hlink" folHlink="folHlink"/>
    </a:extraClrScheme>
    <a:extraClrScheme>
      <a:clrScheme name="WFB_Template 14">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F28B13"/>
        </a:folHlink>
      </a:clrScheme>
      <a:clrMap bg1="lt1" tx1="dk1" bg2="lt2" tx2="dk2" accent1="accent1" accent2="accent2" accent3="accent3" accent4="accent4" accent5="accent5" accent6="accent6" hlink="hlink" folHlink="folHlink"/>
    </a:extraClrScheme>
    <a:extraClrScheme>
      <a:clrScheme name="WFB_Template 15">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A99070"/>
        </a:folHlink>
      </a:clrScheme>
      <a:clrMap bg1="lt1" tx1="dk1" bg2="lt2" tx2="dk2" accent1="accent1" accent2="accent2" accent3="accent3" accent4="accent4" accent5="accent5" accent6="accent6" hlink="hlink" folHlink="folHlink"/>
    </a:extraClrScheme>
    <a:extraClrScheme>
      <a:clrScheme name="WFB_Template 16">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8D6B4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WFB_Template">
  <a:themeElements>
    <a:clrScheme name="">
      <a:dk1>
        <a:srgbClr val="000000"/>
      </a:dk1>
      <a:lt1>
        <a:srgbClr val="FFFFFF"/>
      </a:lt1>
      <a:dk2>
        <a:srgbClr val="D4002F"/>
      </a:dk2>
      <a:lt2>
        <a:srgbClr val="8E9091"/>
      </a:lt2>
      <a:accent1>
        <a:srgbClr val="688FCF"/>
      </a:accent1>
      <a:accent2>
        <a:srgbClr val="F25316"/>
      </a:accent2>
      <a:accent3>
        <a:srgbClr val="FFFFFF"/>
      </a:accent3>
      <a:accent4>
        <a:srgbClr val="000000"/>
      </a:accent4>
      <a:accent5>
        <a:srgbClr val="B9C6E4"/>
      </a:accent5>
      <a:accent6>
        <a:srgbClr val="DB4A13"/>
      </a:accent6>
      <a:hlink>
        <a:srgbClr val="739600"/>
      </a:hlink>
      <a:folHlink>
        <a:srgbClr val="F28B13"/>
      </a:folHlink>
    </a:clrScheme>
    <a:fontScheme name="WFB_Template">
      <a:majorFont>
        <a:latin typeface="Georgia"/>
        <a:ea typeface="MS PGothic"/>
        <a:cs typeface=""/>
      </a:majorFont>
      <a:minorFont>
        <a:latin typeface="Verdana"/>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626366"/>
            </a:solidFill>
            <a:effectLst/>
            <a:latin typeface="Verdana"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626366"/>
            </a:solidFill>
            <a:effectLst/>
            <a:latin typeface="Verdana" pitchFamily="34" charset="0"/>
            <a:ea typeface="MS PGothic" pitchFamily="34" charset="-128"/>
          </a:defRPr>
        </a:defPPr>
      </a:lstStyle>
    </a:lnDef>
  </a:objectDefaults>
  <a:extraClrSchemeLst>
    <a:extraClrScheme>
      <a:clrScheme name="WFB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FB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FB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FB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FB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FB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FB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FB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FB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FB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FB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FB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FB_Template 13">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704610"/>
        </a:folHlink>
      </a:clrScheme>
      <a:clrMap bg1="lt1" tx1="dk1" bg2="lt2" tx2="dk2" accent1="accent1" accent2="accent2" accent3="accent3" accent4="accent4" accent5="accent5" accent6="accent6" hlink="hlink" folHlink="folHlink"/>
    </a:extraClrScheme>
    <a:extraClrScheme>
      <a:clrScheme name="WFB_Template 14">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F28B13"/>
        </a:folHlink>
      </a:clrScheme>
      <a:clrMap bg1="lt1" tx1="dk1" bg2="lt2" tx2="dk2" accent1="accent1" accent2="accent2" accent3="accent3" accent4="accent4" accent5="accent5" accent6="accent6" hlink="hlink" folHlink="folHlink"/>
    </a:extraClrScheme>
    <a:extraClrScheme>
      <a:clrScheme name="WFB_Template 15">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A99070"/>
        </a:folHlink>
      </a:clrScheme>
      <a:clrMap bg1="lt1" tx1="dk1" bg2="lt2" tx2="dk2" accent1="accent1" accent2="accent2" accent3="accent3" accent4="accent4" accent5="accent5" accent6="accent6" hlink="hlink" folHlink="folHlink"/>
    </a:extraClrScheme>
    <a:extraClrScheme>
      <a:clrScheme name="WFB_Template 16">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8D6B4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WFB_Template">
  <a:themeElements>
    <a:clrScheme name="">
      <a:dk1>
        <a:srgbClr val="000000"/>
      </a:dk1>
      <a:lt1>
        <a:srgbClr val="FFFFFF"/>
      </a:lt1>
      <a:dk2>
        <a:srgbClr val="D4002F"/>
      </a:dk2>
      <a:lt2>
        <a:srgbClr val="8E9091"/>
      </a:lt2>
      <a:accent1>
        <a:srgbClr val="688FCF"/>
      </a:accent1>
      <a:accent2>
        <a:srgbClr val="F25316"/>
      </a:accent2>
      <a:accent3>
        <a:srgbClr val="FFFFFF"/>
      </a:accent3>
      <a:accent4>
        <a:srgbClr val="000000"/>
      </a:accent4>
      <a:accent5>
        <a:srgbClr val="B9C6E4"/>
      </a:accent5>
      <a:accent6>
        <a:srgbClr val="DB4A13"/>
      </a:accent6>
      <a:hlink>
        <a:srgbClr val="739600"/>
      </a:hlink>
      <a:folHlink>
        <a:srgbClr val="F28B13"/>
      </a:folHlink>
    </a:clrScheme>
    <a:fontScheme name="WFB_Template">
      <a:majorFont>
        <a:latin typeface="Georgia"/>
        <a:ea typeface="MS PGothic"/>
        <a:cs typeface=""/>
      </a:majorFont>
      <a:minorFont>
        <a:latin typeface="Verdana"/>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626366"/>
            </a:solidFill>
            <a:effectLst/>
            <a:latin typeface="Verdana"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626366"/>
            </a:solidFill>
            <a:effectLst/>
            <a:latin typeface="Verdana" pitchFamily="34" charset="0"/>
            <a:ea typeface="MS PGothic" pitchFamily="34" charset="-128"/>
          </a:defRPr>
        </a:defPPr>
      </a:lstStyle>
    </a:lnDef>
  </a:objectDefaults>
  <a:extraClrSchemeLst>
    <a:extraClrScheme>
      <a:clrScheme name="WFB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FB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FB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FB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FB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FB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FB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FB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FB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FB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FB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FB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FB_Template 13">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704610"/>
        </a:folHlink>
      </a:clrScheme>
      <a:clrMap bg1="lt1" tx1="dk1" bg2="lt2" tx2="dk2" accent1="accent1" accent2="accent2" accent3="accent3" accent4="accent4" accent5="accent5" accent6="accent6" hlink="hlink" folHlink="folHlink"/>
    </a:extraClrScheme>
    <a:extraClrScheme>
      <a:clrScheme name="WFB_Template 14">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F28B13"/>
        </a:folHlink>
      </a:clrScheme>
      <a:clrMap bg1="lt1" tx1="dk1" bg2="lt2" tx2="dk2" accent1="accent1" accent2="accent2" accent3="accent3" accent4="accent4" accent5="accent5" accent6="accent6" hlink="hlink" folHlink="folHlink"/>
    </a:extraClrScheme>
    <a:extraClrScheme>
      <a:clrScheme name="WFB_Template 15">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A99070"/>
        </a:folHlink>
      </a:clrScheme>
      <a:clrMap bg1="lt1" tx1="dk1" bg2="lt2" tx2="dk2" accent1="accent1" accent2="accent2" accent3="accent3" accent4="accent4" accent5="accent5" accent6="accent6" hlink="hlink" folHlink="folHlink"/>
    </a:extraClrScheme>
    <a:extraClrScheme>
      <a:clrScheme name="WFB_Template 16">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8D6B4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rand 2.0 template">
  <a:themeElements>
    <a:clrScheme name="WF Brand 2.0">
      <a:dk1>
        <a:srgbClr val="000000"/>
      </a:dk1>
      <a:lt1>
        <a:srgbClr val="FFFFFF"/>
      </a:lt1>
      <a:dk2>
        <a:srgbClr val="ED8800"/>
      </a:dk2>
      <a:lt2>
        <a:srgbClr val="BB0826"/>
      </a:lt2>
      <a:accent1>
        <a:srgbClr val="ED8800"/>
      </a:accent1>
      <a:accent2>
        <a:srgbClr val="702F8A"/>
      </a:accent2>
      <a:accent3>
        <a:srgbClr val="0095C8"/>
      </a:accent3>
      <a:accent4>
        <a:srgbClr val="46A033"/>
      </a:accent4>
      <a:accent5>
        <a:srgbClr val="AE2573"/>
      </a:accent5>
      <a:accent6>
        <a:srgbClr val="7A6855"/>
      </a:accent6>
      <a:hlink>
        <a:srgbClr val="44464A"/>
      </a:hlink>
      <a:folHlink>
        <a:srgbClr val="D9D9D6"/>
      </a:folHlink>
    </a:clrScheme>
    <a:fontScheme name="Brand 2.0 Fonts">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none" lIns="91440" tIns="45720" rIns="91440" bIns="45720" rtlCol="0">
        <a:normAutofit/>
      </a:bodyPr>
      <a:lstStyle>
        <a:defPPr marL="342900" indent="-342900" algn="l" defTabSz="914400" rtl="0" eaLnBrk="1" latinLnBrk="0" hangingPunct="1">
          <a:spcBef>
            <a:spcPts val="800"/>
          </a:spcBef>
          <a:buFont typeface="Wingdings" pitchFamily="2" charset="2"/>
          <a:buChar char="§"/>
          <a:defRPr sz="1400" kern="1200" dirty="0" err="1" smtClean="0">
            <a:solidFill>
              <a:schemeClr val="tx1"/>
            </a:solidFill>
            <a:latin typeface="Verdana" pitchFamily="34" charset="0"/>
            <a:ea typeface="+mn-ea"/>
            <a:cs typeface="+mn-cs"/>
          </a:defRPr>
        </a:defPPr>
      </a:lstStyle>
    </a:txDef>
  </a:objectDefaults>
  <a:extraClrSchemeLst/>
  <a:custClrLst>
    <a:custClr name="Dark Orange">
      <a:srgbClr val="CE4C00"/>
    </a:custClr>
    <a:custClr name="Dark Plum">
      <a:srgbClr val="4D3B65"/>
    </a:custClr>
    <a:custClr name="Dark Teal">
      <a:srgbClr val="00698C"/>
    </a:custClr>
    <a:custClr name="Dark Green">
      <a:srgbClr val="007337"/>
    </a:custClr>
    <a:custClr name="Dark Magenta">
      <a:srgbClr val="821861"/>
    </a:custClr>
    <a:custClr name="Dark Ebony">
      <a:srgbClr val="574537"/>
    </a:custClr>
    <a:custClr name="WF Yellow">
      <a:srgbClr val="FCC60A"/>
    </a:custClr>
    <a:custClr name="WF Gray">
      <a:srgbClr val="8F8F8F"/>
    </a:custClr>
    <a:custClr name="Aqua Blue">
      <a:srgbClr val="44464A"/>
    </a:custClr>
    <a:custClr name="Khaki">
      <a:srgbClr val="BFC0BE"/>
    </a:custClr>
    <a:custClr name="Stone">
      <a:srgbClr val="D7D3C7"/>
    </a:custClr>
    <a:custClr name="Breeze">
      <a:srgbClr val="DADBBF"/>
    </a:custClr>
  </a:custClrLst>
</a:theme>
</file>

<file path=ppt/theme/theme7.xml><?xml version="1.0" encoding="utf-8"?>
<a:theme xmlns:a="http://schemas.openxmlformats.org/drawingml/2006/main" name="6_WFB_Template">
  <a:themeElements>
    <a:clrScheme name="">
      <a:dk1>
        <a:srgbClr val="000000"/>
      </a:dk1>
      <a:lt1>
        <a:srgbClr val="FFFFFF"/>
      </a:lt1>
      <a:dk2>
        <a:srgbClr val="D4002F"/>
      </a:dk2>
      <a:lt2>
        <a:srgbClr val="8E9091"/>
      </a:lt2>
      <a:accent1>
        <a:srgbClr val="688FCF"/>
      </a:accent1>
      <a:accent2>
        <a:srgbClr val="F25316"/>
      </a:accent2>
      <a:accent3>
        <a:srgbClr val="FFFFFF"/>
      </a:accent3>
      <a:accent4>
        <a:srgbClr val="000000"/>
      </a:accent4>
      <a:accent5>
        <a:srgbClr val="B9C6E4"/>
      </a:accent5>
      <a:accent6>
        <a:srgbClr val="DB4A13"/>
      </a:accent6>
      <a:hlink>
        <a:srgbClr val="739600"/>
      </a:hlink>
      <a:folHlink>
        <a:srgbClr val="F28B13"/>
      </a:folHlink>
    </a:clrScheme>
    <a:fontScheme name="WFB_Template">
      <a:majorFont>
        <a:latin typeface="Georgia"/>
        <a:ea typeface="MS PGothic"/>
        <a:cs typeface=""/>
      </a:majorFont>
      <a:minorFont>
        <a:latin typeface="Verdana"/>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626366"/>
            </a:solidFill>
            <a:effectLst/>
            <a:latin typeface="Verdana"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626366"/>
            </a:solidFill>
            <a:effectLst/>
            <a:latin typeface="Verdana" pitchFamily="34" charset="0"/>
            <a:ea typeface="MS PGothic" pitchFamily="34" charset="-128"/>
          </a:defRPr>
        </a:defPPr>
      </a:lstStyle>
    </a:lnDef>
  </a:objectDefaults>
  <a:extraClrSchemeLst>
    <a:extraClrScheme>
      <a:clrScheme name="WFB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FB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FB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FB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FB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FB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FB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FB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FB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FB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FB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FB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FB_Template 13">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704610"/>
        </a:folHlink>
      </a:clrScheme>
      <a:clrMap bg1="lt1" tx1="dk1" bg2="lt2" tx2="dk2" accent1="accent1" accent2="accent2" accent3="accent3" accent4="accent4" accent5="accent5" accent6="accent6" hlink="hlink" folHlink="folHlink"/>
    </a:extraClrScheme>
    <a:extraClrScheme>
      <a:clrScheme name="WFB_Template 14">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F28B13"/>
        </a:folHlink>
      </a:clrScheme>
      <a:clrMap bg1="lt1" tx1="dk1" bg2="lt2" tx2="dk2" accent1="accent1" accent2="accent2" accent3="accent3" accent4="accent4" accent5="accent5" accent6="accent6" hlink="hlink" folHlink="folHlink"/>
    </a:extraClrScheme>
    <a:extraClrScheme>
      <a:clrScheme name="WFB_Template 15">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A99070"/>
        </a:folHlink>
      </a:clrScheme>
      <a:clrMap bg1="lt1" tx1="dk1" bg2="lt2" tx2="dk2" accent1="accent1" accent2="accent2" accent3="accent3" accent4="accent4" accent5="accent5" accent6="accent6" hlink="hlink" folHlink="folHlink"/>
    </a:extraClrScheme>
    <a:extraClrScheme>
      <a:clrScheme name="WFB_Template 16">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8D6B4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Brand 2.0 template">
  <a:themeElements>
    <a:clrScheme name="WF Brand 2.0">
      <a:dk1>
        <a:srgbClr val="000000"/>
      </a:dk1>
      <a:lt1>
        <a:srgbClr val="FFFFFF"/>
      </a:lt1>
      <a:dk2>
        <a:srgbClr val="ED8800"/>
      </a:dk2>
      <a:lt2>
        <a:srgbClr val="BB0826"/>
      </a:lt2>
      <a:accent1>
        <a:srgbClr val="ED8800"/>
      </a:accent1>
      <a:accent2>
        <a:srgbClr val="702F8A"/>
      </a:accent2>
      <a:accent3>
        <a:srgbClr val="0095C8"/>
      </a:accent3>
      <a:accent4>
        <a:srgbClr val="46A033"/>
      </a:accent4>
      <a:accent5>
        <a:srgbClr val="AE2573"/>
      </a:accent5>
      <a:accent6>
        <a:srgbClr val="7A6855"/>
      </a:accent6>
      <a:hlink>
        <a:srgbClr val="44464A"/>
      </a:hlink>
      <a:folHlink>
        <a:srgbClr val="D9D9D6"/>
      </a:folHlink>
    </a:clrScheme>
    <a:fontScheme name="Brand 2.0 Fonts">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none" lIns="91440" tIns="45720" rIns="91440" bIns="45720" rtlCol="0">
        <a:normAutofit/>
      </a:bodyPr>
      <a:lstStyle>
        <a:defPPr marL="342900" indent="-342900" algn="l" defTabSz="914400" rtl="0" eaLnBrk="1" latinLnBrk="0" hangingPunct="1">
          <a:spcBef>
            <a:spcPts val="800"/>
          </a:spcBef>
          <a:buFont typeface="Wingdings" pitchFamily="2" charset="2"/>
          <a:buChar char="§"/>
          <a:defRPr sz="1400" kern="1200" dirty="0" err="1" smtClean="0">
            <a:solidFill>
              <a:schemeClr val="tx1"/>
            </a:solidFill>
            <a:latin typeface="Verdana" pitchFamily="34" charset="0"/>
            <a:ea typeface="+mn-ea"/>
            <a:cs typeface="+mn-cs"/>
          </a:defRPr>
        </a:defPPr>
      </a:lstStyle>
    </a:txDef>
  </a:objectDefaults>
  <a:extraClrSchemeLst/>
  <a:custClrLst>
    <a:custClr name="Dark Orange">
      <a:srgbClr val="CE4C00"/>
    </a:custClr>
    <a:custClr name="Dark Plum">
      <a:srgbClr val="4D3B65"/>
    </a:custClr>
    <a:custClr name="Dark Teal">
      <a:srgbClr val="00698C"/>
    </a:custClr>
    <a:custClr name="Dark Green">
      <a:srgbClr val="007337"/>
    </a:custClr>
    <a:custClr name="Dark Magenta">
      <a:srgbClr val="821861"/>
    </a:custClr>
    <a:custClr name="Dark Ebony">
      <a:srgbClr val="574537"/>
    </a:custClr>
    <a:custClr name="WF Yellow">
      <a:srgbClr val="FCC60A"/>
    </a:custClr>
    <a:custClr name="WF Gray">
      <a:srgbClr val="8F8F8F"/>
    </a:custClr>
    <a:custClr name="Aqua Blue">
      <a:srgbClr val="44464A"/>
    </a:custClr>
    <a:custClr name="Khaki">
      <a:srgbClr val="BFC0BE"/>
    </a:custClr>
    <a:custClr name="Stone">
      <a:srgbClr val="D7D3C7"/>
    </a:custClr>
    <a:custClr name="Breeze">
      <a:srgbClr val="DADBBF"/>
    </a:custClr>
  </a:custClrLst>
</a:theme>
</file>

<file path=ppt/theme/theme9.xml><?xml version="1.0" encoding="utf-8"?>
<a:theme xmlns:a="http://schemas.openxmlformats.org/drawingml/2006/main" name="7_WFB_Template">
  <a:themeElements>
    <a:clrScheme name="">
      <a:dk1>
        <a:srgbClr val="000000"/>
      </a:dk1>
      <a:lt1>
        <a:srgbClr val="FFFFFF"/>
      </a:lt1>
      <a:dk2>
        <a:srgbClr val="D4002F"/>
      </a:dk2>
      <a:lt2>
        <a:srgbClr val="8E9091"/>
      </a:lt2>
      <a:accent1>
        <a:srgbClr val="688FCF"/>
      </a:accent1>
      <a:accent2>
        <a:srgbClr val="F25316"/>
      </a:accent2>
      <a:accent3>
        <a:srgbClr val="FFFFFF"/>
      </a:accent3>
      <a:accent4>
        <a:srgbClr val="000000"/>
      </a:accent4>
      <a:accent5>
        <a:srgbClr val="B9C6E4"/>
      </a:accent5>
      <a:accent6>
        <a:srgbClr val="DB4A13"/>
      </a:accent6>
      <a:hlink>
        <a:srgbClr val="739600"/>
      </a:hlink>
      <a:folHlink>
        <a:srgbClr val="F28B13"/>
      </a:folHlink>
    </a:clrScheme>
    <a:fontScheme name="WFB_Template">
      <a:majorFont>
        <a:latin typeface="Georgia"/>
        <a:ea typeface="MS PGothic"/>
        <a:cs typeface=""/>
      </a:majorFont>
      <a:minorFont>
        <a:latin typeface="Verdana"/>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626366"/>
            </a:solidFill>
            <a:effectLst/>
            <a:latin typeface="Verdana"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626366"/>
            </a:solidFill>
            <a:effectLst/>
            <a:latin typeface="Verdana" pitchFamily="34" charset="0"/>
            <a:ea typeface="MS PGothic" pitchFamily="34" charset="-128"/>
          </a:defRPr>
        </a:defPPr>
      </a:lstStyle>
    </a:lnDef>
  </a:objectDefaults>
  <a:extraClrSchemeLst>
    <a:extraClrScheme>
      <a:clrScheme name="WFB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FB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FB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FB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FB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FB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FB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FB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FB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FB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FB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FB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FB_Template 13">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704610"/>
        </a:folHlink>
      </a:clrScheme>
      <a:clrMap bg1="lt1" tx1="dk1" bg2="lt2" tx2="dk2" accent1="accent1" accent2="accent2" accent3="accent3" accent4="accent4" accent5="accent5" accent6="accent6" hlink="hlink" folHlink="folHlink"/>
    </a:extraClrScheme>
    <a:extraClrScheme>
      <a:clrScheme name="WFB_Template 14">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F28B13"/>
        </a:folHlink>
      </a:clrScheme>
      <a:clrMap bg1="lt1" tx1="dk1" bg2="lt2" tx2="dk2" accent1="accent1" accent2="accent2" accent3="accent3" accent4="accent4" accent5="accent5" accent6="accent6" hlink="hlink" folHlink="folHlink"/>
    </a:extraClrScheme>
    <a:extraClrScheme>
      <a:clrScheme name="WFB_Template 15">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A99070"/>
        </a:folHlink>
      </a:clrScheme>
      <a:clrMap bg1="lt1" tx1="dk1" bg2="lt2" tx2="dk2" accent1="accent1" accent2="accent2" accent3="accent3" accent4="accent4" accent5="accent5" accent6="accent6" hlink="hlink" folHlink="folHlink"/>
    </a:extraClrScheme>
    <a:extraClrScheme>
      <a:clrScheme name="WFB_Template 16">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8D6B40"/>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68F492003F85644A9A91A2DDFBB624A" ma:contentTypeVersion="0" ma:contentTypeDescription="Create a new document." ma:contentTypeScope="" ma:versionID="7678ece2b83696007861834864b689d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56394F-70C7-4EE1-8FC6-D6238447AF34}">
  <ds:schemaRefs>
    <ds:schemaRef ds:uri="http://purl.org/dc/terms/"/>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http://purl.org/dc/dcmityp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977D296-2B4D-46FD-B81D-A92471180780}">
  <ds:schemaRefs>
    <ds:schemaRef ds:uri="http://schemas.microsoft.com/sharepoint/v3/contenttype/forms"/>
  </ds:schemaRefs>
</ds:datastoreItem>
</file>

<file path=customXml/itemProps3.xml><?xml version="1.0" encoding="utf-8"?>
<ds:datastoreItem xmlns:ds="http://schemas.openxmlformats.org/officeDocument/2006/customXml" ds:itemID="{2C64F07C-30CB-4FFA-B594-340B125AB0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WFB_corp_Final_1</Template>
  <TotalTime>6934</TotalTime>
  <Words>2651</Words>
  <Application>Microsoft Office PowerPoint</Application>
  <PresentationFormat>On-screen Show (4:3)</PresentationFormat>
  <Paragraphs>365</Paragraphs>
  <Slides>42</Slides>
  <Notes>18</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42</vt:i4>
      </vt:variant>
    </vt:vector>
  </HeadingPairs>
  <TitlesOfParts>
    <vt:vector size="60" baseType="lpstr">
      <vt:lpstr>ＭＳ Ｐゴシック</vt:lpstr>
      <vt:lpstr>ＭＳ Ｐゴシック</vt:lpstr>
      <vt:lpstr>Arial</vt:lpstr>
      <vt:lpstr>Calibri</vt:lpstr>
      <vt:lpstr>Georgia</vt:lpstr>
      <vt:lpstr>Times New Roman</vt:lpstr>
      <vt:lpstr>Verdana</vt:lpstr>
      <vt:lpstr>Wingdings</vt:lpstr>
      <vt:lpstr>ヒラギノ角ゴ Pro W3</vt:lpstr>
      <vt:lpstr>WFB_Template</vt:lpstr>
      <vt:lpstr>1_WFB_Template</vt:lpstr>
      <vt:lpstr>2_WFB_Template</vt:lpstr>
      <vt:lpstr>3_WFB_Template</vt:lpstr>
      <vt:lpstr>5_WFB_Template</vt:lpstr>
      <vt:lpstr>Brand 2.0 template</vt:lpstr>
      <vt:lpstr>6_WFB_Template</vt:lpstr>
      <vt:lpstr>1_Brand 2.0 template</vt:lpstr>
      <vt:lpstr>7_WFB_Template</vt:lpstr>
      <vt:lpstr>Commercial Card  Expense Reporting (CCER) The Trustees of Roanoke College</vt:lpstr>
      <vt:lpstr>Commercial Card Expense Reporting (CCER)</vt:lpstr>
      <vt:lpstr>To get started After receiving your card…</vt:lpstr>
      <vt:lpstr>Chip and PIN Card Information</vt:lpstr>
      <vt:lpstr>New User Sign On  Sequence of steps</vt:lpstr>
      <vt:lpstr>Wells Fargo home page wellsfargo.com</vt:lpstr>
      <vt:lpstr>CEO portal sign-on website https://wellsoffice.wellsfargo.com </vt:lpstr>
      <vt:lpstr>Change your password</vt:lpstr>
      <vt:lpstr>Set up your secret questions</vt:lpstr>
      <vt:lpstr>Read and accept the CEO Terms of Use </vt:lpstr>
      <vt:lpstr>Confirm your profile Contact Information Enter your email and phone information; Save, then Continue…</vt:lpstr>
      <vt:lpstr>PowerPoint Presentation</vt:lpstr>
      <vt:lpstr>CEO home page</vt:lpstr>
      <vt:lpstr>Cardholder experience</vt:lpstr>
      <vt:lpstr>Cardholder review period Review your company’s unique CCER statement cycle, and Reminder and Grace Periods within the Cardholder Summary located at the top of the Review Open Statements and View Cycle-to-Date screens</vt:lpstr>
      <vt:lpstr>E-Mail notification</vt:lpstr>
      <vt:lpstr>PowerPoint Presentation</vt:lpstr>
      <vt:lpstr>Manage Statements View Previous Statements – 13 month history</vt:lpstr>
      <vt:lpstr>PowerPoint Presentation</vt:lpstr>
      <vt:lpstr>PowerPoint Presentation</vt:lpstr>
      <vt:lpstr>PowerPoint Presentation</vt:lpstr>
      <vt:lpstr>Reclassify screen </vt:lpstr>
      <vt:lpstr>Reclassify screen</vt:lpstr>
      <vt:lpstr>Add description screen  </vt:lpstr>
      <vt:lpstr>Split and reclassify screen </vt:lpstr>
      <vt:lpstr>Dispute transaction screen</vt:lpstr>
      <vt:lpstr>Complete your review</vt:lpstr>
      <vt:lpstr>Receipt Imaging Cover Sheet</vt:lpstr>
      <vt:lpstr>CCER access via CEO Mobile</vt:lpstr>
      <vt:lpstr>Mobile Receipt Imaging Getting started</vt:lpstr>
      <vt:lpstr>Mobile Receipt Imaging Statement Type</vt:lpstr>
      <vt:lpstr>Mobile Receipt Imaging Take a photo, or select receipt images from the gallery</vt:lpstr>
      <vt:lpstr>Mobile Receipt Imaging Confirmation and processing</vt:lpstr>
      <vt:lpstr>PowerPoint Presentation</vt:lpstr>
      <vt:lpstr>CCER access via CEO Mobile</vt:lpstr>
      <vt:lpstr>Reports</vt:lpstr>
      <vt:lpstr>PowerPoint Presentation</vt:lpstr>
      <vt:lpstr>Commercial Card Account Services Manage Alerts (offered for purchases and available credit)</vt:lpstr>
      <vt:lpstr>3D Secure – Verified by Visa /  MasterCard SecureCode</vt:lpstr>
      <vt:lpstr>Cardholder Responsibility</vt:lpstr>
      <vt:lpstr>Contact information</vt:lpstr>
      <vt:lpstr>Thank you!</vt:lpstr>
    </vt:vector>
  </TitlesOfParts>
  <Company>Wells Fargo &amp; 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Commercial Card Expense Reporting (CCER)</dc:title>
  <dc:creator>Jimmy Hahn</dc:creator>
  <cp:lastModifiedBy>Douglas, Kristen</cp:lastModifiedBy>
  <cp:revision>159</cp:revision>
  <dcterms:created xsi:type="dcterms:W3CDTF">2009-05-22T18:39:28Z</dcterms:created>
  <dcterms:modified xsi:type="dcterms:W3CDTF">2016-06-20T15:00:39Z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0x010100868F492003F85644A9A91A2DDFBB624A</vt:lpwstr>
  </property>
</Properties>
</file>