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E5314B-D458-48A3-8D48-2528730BF58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B0341D-F0A3-41D7-B498-9D84CDB03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5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F51C46-94E2-410C-B924-62208FAB6745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74E36D-D9BC-4F65-8D0C-4B6E45548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0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4E36D-D9BC-4F65-8D0C-4B6E455481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8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8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3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4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7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1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5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11DDA-5CCA-4432-AF53-A3E06D5BF19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8110-0B6B-4DD6-9DA0-3CBAA220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9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your most complex or ambiguous argument points.</a:t>
            </a:r>
          </a:p>
          <a:p>
            <a:r>
              <a:rPr lang="en-US" dirty="0" smtClean="0"/>
              <a:t>Consider changes of organization and wording or using visual aids to </a:t>
            </a:r>
            <a:r>
              <a:rPr lang="en-US" smtClean="0"/>
              <a:t>make your </a:t>
            </a:r>
            <a:r>
              <a:rPr lang="en-US" dirty="0" smtClean="0"/>
              <a:t>meaning clear.</a:t>
            </a:r>
          </a:p>
          <a:p>
            <a:r>
              <a:rPr lang="en-US" dirty="0" smtClean="0"/>
              <a:t>Use repetition and emphasis strategically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7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Counterarguments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dentify and research common counterarguments and prepare rebuttal</a:t>
            </a:r>
          </a:p>
          <a:p>
            <a:r>
              <a:rPr lang="en-US" dirty="0" smtClean="0"/>
              <a:t>Identify stock issues which must be proven and make sure those issues are addressed specifically and with evidence.</a:t>
            </a:r>
          </a:p>
          <a:p>
            <a:r>
              <a:rPr lang="en-US" dirty="0" smtClean="0"/>
              <a:t>Identify portions of argument likely to raise attention and/or doubt and be prepared to defend them with evidence.</a:t>
            </a:r>
          </a:p>
        </p:txBody>
      </p:sp>
    </p:spTree>
    <p:extLst>
      <p:ext uri="{BB962C8B-B14F-4D97-AF65-F5344CB8AC3E}">
        <p14:creationId xmlns:p14="http://schemas.microsoft.com/office/powerpoint/2010/main" val="113971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 Aren’t Acts of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is appropriate and useful.</a:t>
            </a:r>
          </a:p>
          <a:p>
            <a:r>
              <a:rPr lang="en-US" dirty="0" smtClean="0"/>
              <a:t>Identify portions of your presentation that the audience will find interesting or provocative.</a:t>
            </a:r>
          </a:p>
          <a:p>
            <a:r>
              <a:rPr lang="en-US" dirty="0" smtClean="0"/>
              <a:t>Have questions ready for your responders.</a:t>
            </a:r>
          </a:p>
          <a:p>
            <a:r>
              <a:rPr lang="en-US" dirty="0" smtClean="0"/>
              <a:t>Be ready to say more about interesting evidence or points.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83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Make it a gradual process.</a:t>
            </a:r>
          </a:p>
          <a:p>
            <a:r>
              <a:rPr lang="en-US" dirty="0" smtClean="0"/>
              <a:t>Make it a general responsibility.</a:t>
            </a:r>
          </a:p>
          <a:p>
            <a:r>
              <a:rPr lang="en-US" dirty="0" smtClean="0"/>
              <a:t>Make them </a:t>
            </a:r>
            <a:r>
              <a:rPr lang="en-US" u="sng" dirty="0" smtClean="0"/>
              <a:t>write it down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9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Learning to Speak, Speaking to Learn: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z="5400" dirty="0" smtClean="0"/>
              <a:t>Defenses and Denials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818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the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nice</a:t>
            </a:r>
          </a:p>
          <a:p>
            <a:r>
              <a:rPr lang="en-US" dirty="0" smtClean="0"/>
              <a:t>Listen carefully and take notes</a:t>
            </a:r>
          </a:p>
          <a:p>
            <a:r>
              <a:rPr lang="en-US" dirty="0" smtClean="0"/>
              <a:t>Be clear about what you are referring to in the presentation</a:t>
            </a:r>
          </a:p>
          <a:p>
            <a:r>
              <a:rPr lang="en-US" dirty="0" smtClean="0"/>
              <a:t>Make sure your question/comment is clear</a:t>
            </a:r>
          </a:p>
          <a:p>
            <a:r>
              <a:rPr lang="en-US" dirty="0" smtClean="0"/>
              <a:t>Listen to the answer carefully and follow up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Your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Arguments are questioned for 1 of 4 reasons: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	They are inaccurate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9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Your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Arguments are questioned for 1 of 4 reasons: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	They are inaccurate.</a:t>
            </a:r>
          </a:p>
          <a:p>
            <a:pPr marL="0" indent="0">
              <a:buNone/>
            </a:pPr>
            <a:r>
              <a:rPr lang="en-US" dirty="0" smtClean="0"/>
              <a:t>2.	They are misunderstood.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1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Your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Arguments are questioned for 1 of 4 reasons: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	They are inaccurate.</a:t>
            </a:r>
          </a:p>
          <a:p>
            <a:pPr marL="0" indent="0">
              <a:buNone/>
            </a:pPr>
            <a:r>
              <a:rPr lang="en-US" dirty="0" smtClean="0"/>
              <a:t>2.	They are misunderstood.</a:t>
            </a:r>
          </a:p>
          <a:p>
            <a:pPr marL="0" indent="0">
              <a:buNone/>
            </a:pPr>
            <a:r>
              <a:rPr lang="en-US" dirty="0" smtClean="0"/>
              <a:t>3.	They are highly complex.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9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Your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Arguments are questioned for 1 of 4 reasons: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	They are inaccurate.</a:t>
            </a:r>
          </a:p>
          <a:p>
            <a:pPr marL="0" indent="0">
              <a:buNone/>
            </a:pPr>
            <a:r>
              <a:rPr lang="en-US" dirty="0" smtClean="0"/>
              <a:t>2.	They are misunderstood.</a:t>
            </a:r>
          </a:p>
          <a:p>
            <a:pPr marL="0" indent="0">
              <a:buNone/>
            </a:pPr>
            <a:r>
              <a:rPr lang="en-US" dirty="0" smtClean="0"/>
              <a:t>3.	They are highly complex.</a:t>
            </a:r>
          </a:p>
          <a:p>
            <a:pPr marL="0" indent="0">
              <a:buNone/>
            </a:pPr>
            <a:r>
              <a:rPr lang="en-US" dirty="0" smtClean="0"/>
              <a:t>4.	They are contestable.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5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Inaccuracies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multiple sources</a:t>
            </a:r>
          </a:p>
          <a:p>
            <a:r>
              <a:rPr lang="en-US" dirty="0" smtClean="0"/>
              <a:t>Vet  your sources</a:t>
            </a:r>
          </a:p>
          <a:p>
            <a:r>
              <a:rPr lang="en-US" dirty="0" smtClean="0"/>
              <a:t>Clear up contradictions</a:t>
            </a:r>
            <a:endParaRPr lang="en-US" dirty="0" smtClean="0"/>
          </a:p>
          <a:p>
            <a:r>
              <a:rPr lang="en-US" dirty="0" smtClean="0"/>
              <a:t>Look closely at unlikely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2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Misunderstandings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your most complex or ambiguous argument points.</a:t>
            </a:r>
          </a:p>
          <a:p>
            <a:r>
              <a:rPr lang="en-US" dirty="0" smtClean="0"/>
              <a:t>Consider changes of organization and wording or using visual aids to make your meaning clear.</a:t>
            </a:r>
          </a:p>
          <a:p>
            <a:r>
              <a:rPr lang="en-US" dirty="0" smtClean="0"/>
              <a:t>Use repetition and emphasis strategically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293</Words>
  <Application>Microsoft Office PowerPoint</Application>
  <PresentationFormat>On-screen Show (4:3)</PresentationFormat>
  <Paragraphs>58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Learning to Speak, Speaking to Learn:</vt:lpstr>
      <vt:lpstr>Responding to the Speaker</vt:lpstr>
      <vt:lpstr>Defending Your Argument</vt:lpstr>
      <vt:lpstr>Defending Your Argument</vt:lpstr>
      <vt:lpstr>Defending Your Argument</vt:lpstr>
      <vt:lpstr>Defending Your Argument</vt:lpstr>
      <vt:lpstr>Inaccuracies</vt:lpstr>
      <vt:lpstr>Misunderstandings</vt:lpstr>
      <vt:lpstr> Complexity</vt:lpstr>
      <vt:lpstr>Counterarguments </vt:lpstr>
      <vt:lpstr>Defenses Aren’t Acts of War</vt:lpstr>
      <vt:lpstr>Coaching</vt:lpstr>
    </vt:vector>
  </TitlesOfParts>
  <Company>Roanoke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Selby</dc:creator>
  <cp:lastModifiedBy>Deborah Selby</cp:lastModifiedBy>
  <cp:revision>6</cp:revision>
  <cp:lastPrinted>2012-01-12T21:51:30Z</cp:lastPrinted>
  <dcterms:created xsi:type="dcterms:W3CDTF">2012-01-12T20:31:10Z</dcterms:created>
  <dcterms:modified xsi:type="dcterms:W3CDTF">2012-01-13T17:03:33Z</dcterms:modified>
</cp:coreProperties>
</file>