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68" r:id="rId3"/>
    <p:sldId id="294" r:id="rId4"/>
    <p:sldId id="295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52B"/>
    <a:srgbClr val="872046"/>
    <a:srgbClr val="5A6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224" y="16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31C8B-74EA-43D0-934A-AC432A3638B5}" type="datetimeFigureOut">
              <a:rPr lang="en-US" smtClean="0"/>
              <a:t>4/16/23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73BE-4C2F-479F-B46A-54E3F5345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8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A7C07403-6A0C-B12E-71DC-21370DB7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18CBE4E-CF84-64BA-BA44-E4A637C63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93592"/>
            <a:ext cx="12192000" cy="4374359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Template 1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Titles Avenir 54 pt.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algn="ctr"/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400" dirty="0">
                <a:solidFill>
                  <a:srgbClr val="F0B52B"/>
                </a:solidFill>
                <a:latin typeface="OCR B Std" panose="020B0500000102020203" pitchFamily="34" charset="77"/>
              </a:rPr>
              <a:t>TYPEFACE OCR STD 20PT OR CASCADIA CODE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31F77F-AF36-93AC-1498-524A05F0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2020B0-2660-51EC-C26F-4B9D22DDBA82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6D3241FF-800B-0CA0-1500-788CEF081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CED9B-C208-3828-3C9D-0C5D7FF1E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DF1212-8E93-D0C6-163B-005F54597055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BB7E875-52CD-EA0C-9780-9DE03FCF429C}"/>
              </a:ext>
            </a:extLst>
          </p:cNvPr>
          <p:cNvSpPr txBox="1">
            <a:spLocks/>
          </p:cNvSpPr>
          <p:nvPr/>
        </p:nvSpPr>
        <p:spPr>
          <a:xfrm>
            <a:off x="696686" y="715717"/>
            <a:ext cx="11495313" cy="5379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F0B52B"/>
                </a:solidFill>
                <a:latin typeface="OCR B Std" panose="020B0500000102020203" pitchFamily="34" charset="77"/>
              </a:rPr>
              <a:t>LIST SLIDE HEADER (TYPEFACE OCR CODE OR CASCADIA):</a:t>
            </a:r>
          </a:p>
          <a:p>
            <a:pPr marL="0" indent="0">
              <a:buNone/>
            </a:pPr>
            <a:endParaRPr lang="en-US" i="1" dirty="0">
              <a:solidFill>
                <a:srgbClr val="F0B52B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Statement number one goes here, Avenir or Arial.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Left align itemized information.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Use minimal information, less is more.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Slides are for visuals and key points.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Mix and match PowerPoint slides for variety.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Book" panose="02000503020000020003" pitchFamily="2" charset="0"/>
              </a:rPr>
              <a:t>Email logos@roanoke.edu with questions.</a:t>
            </a:r>
          </a:p>
          <a:p>
            <a:pPr marL="0" indent="0">
              <a:buNone/>
            </a:pPr>
            <a:endParaRPr lang="en-US" dirty="0">
              <a:solidFill>
                <a:srgbClr val="F0B52B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AAA1079D-ADFD-D1D5-CF25-5B9F06E8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FD2015-9C97-FD74-010D-B4B0FB30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B0D5C1-4BAF-3120-9818-019CEFFE986D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F872D-B988-1A34-469A-17761FE4D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t="8915" r="28831" b="24344"/>
          <a:stretch/>
        </p:blipFill>
        <p:spPr>
          <a:xfrm>
            <a:off x="808345" y="784065"/>
            <a:ext cx="3262185" cy="457698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537EDC-EADD-5678-5A4F-D47EF6F0E634}"/>
              </a:ext>
            </a:extLst>
          </p:cNvPr>
          <p:cNvSpPr txBox="1">
            <a:spLocks/>
          </p:cNvSpPr>
          <p:nvPr/>
        </p:nvSpPr>
        <p:spPr>
          <a:xfrm>
            <a:off x="4391286" y="1980157"/>
            <a:ext cx="7479957" cy="3145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  <a:latin typeface="Avenir Book" panose="02000503020000020003" pitchFamily="2" charset="0"/>
              </a:rPr>
              <a:t>First M. Lastname ’##</a:t>
            </a:r>
            <a:endParaRPr lang="en-US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  <a:endParaRPr lang="en-US" i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40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DB961C-54AE-8E53-9A5C-E218295EF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9290" r="25988" b="35373"/>
          <a:stretch/>
        </p:blipFill>
        <p:spPr>
          <a:xfrm>
            <a:off x="0" y="0"/>
            <a:ext cx="12192000" cy="6095285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36E1C58-7AB1-D6DA-1F23-614EBBBB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642" y="1980157"/>
            <a:ext cx="7479957" cy="3145249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First M. </a:t>
            </a:r>
            <a:r>
              <a:rPr lang="en-US" sz="5400" dirty="0" err="1">
                <a:solidFill>
                  <a:schemeClr val="bg1"/>
                </a:solidFill>
                <a:latin typeface="Avenir Book" panose="02000503020000020003" pitchFamily="2" charset="0"/>
              </a:rPr>
              <a:t>Lastname</a:t>
            </a:r>
            <a:r>
              <a:rPr lang="en-US" sz="5400" dirty="0">
                <a:solidFill>
                  <a:schemeClr val="bg1"/>
                </a:solidFill>
                <a:latin typeface="Avenir Book" panose="02000503020000020003" pitchFamily="2" charset="0"/>
              </a:rPr>
              <a:t> ’##</a:t>
            </a:r>
            <a:endParaRPr lang="en-US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Title Line 1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2</a:t>
            </a:r>
            <a:b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US" i="1" dirty="0">
                <a:solidFill>
                  <a:schemeClr val="bg1"/>
                </a:solidFill>
                <a:latin typeface="Avenir Book" panose="02000503020000020003" pitchFamily="2" charset="0"/>
              </a:rPr>
              <a:t>Line 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FD2015-9C97-FD74-010D-B4B0FB30F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3" y="6267952"/>
            <a:ext cx="2723243" cy="417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B0D5C1-4BAF-3120-9818-019CEFFE986D}"/>
              </a:ext>
            </a:extLst>
          </p:cNvPr>
          <p:cNvSpPr txBox="1"/>
          <p:nvPr/>
        </p:nvSpPr>
        <p:spPr>
          <a:xfrm>
            <a:off x="3058886" y="6273225"/>
            <a:ext cx="879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72046"/>
                </a:solidFill>
                <a:latin typeface="Avenir Book" panose="02000503020000020003" pitchFamily="2" charset="0"/>
              </a:rPr>
              <a:t>Footer Title Avenir 24 pt.</a:t>
            </a:r>
          </a:p>
          <a:p>
            <a:pPr algn="r"/>
            <a:endParaRPr lang="en-US" sz="1600" dirty="0">
              <a:solidFill>
                <a:srgbClr val="872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2568</TotalTime>
  <Words>124</Words>
  <Application>Microsoft Macintosh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Book</vt:lpstr>
      <vt:lpstr>Calibri</vt:lpstr>
      <vt:lpstr>Calibri Light</vt:lpstr>
      <vt:lpstr>HelveticaNeueLT Std Lt</vt:lpstr>
      <vt:lpstr>OCR B Std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Roanoke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Theodore, Mary Grace</dc:creator>
  <cp:lastModifiedBy>France, James</cp:lastModifiedBy>
  <cp:revision>45</cp:revision>
  <cp:lastPrinted>2022-04-18T14:58:05Z</cp:lastPrinted>
  <dcterms:created xsi:type="dcterms:W3CDTF">2016-04-06T21:36:35Z</dcterms:created>
  <dcterms:modified xsi:type="dcterms:W3CDTF">2023-04-16T18:36:42Z</dcterms:modified>
</cp:coreProperties>
</file>