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  <p:sldId id="295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52B"/>
    <a:srgbClr val="872046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660"/>
  </p:normalViewPr>
  <p:slideViewPr>
    <p:cSldViewPr snapToGrid="0">
      <p:cViewPr varScale="1">
        <p:scale>
          <a:sx n="230" d="100"/>
          <a:sy n="230" d="100"/>
        </p:scale>
        <p:origin x="192" y="3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3"/>
            <a:ext cx="12192000" cy="4367500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Template 2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OR CASCADIA CODE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0BA41-1E70-CD56-EED0-D2C3BAA7833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CBDBA-1F55-4C3A-92EE-C37D1154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C0F96-A242-1CCB-473F-1E947370E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SLIDE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Statement number one goes here, Avenir or Arial.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Use minimal information, less is more.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Mix and match PowerPoint slides for variety.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Email logos@roanoke.edu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A8C0-C9CA-F9BB-082B-ABEB1E94D1B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104A3-DC3B-F3C2-5FB9-D4CFCD8A8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2D958-6AF4-97F3-88CB-4F4DEA59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808345" y="784065"/>
            <a:ext cx="3262185" cy="457698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286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44C2D-432D-F17F-A4FD-30A3A929EEB3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E1F4D-764D-4BC4-5C9C-7E919C431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A200F-7D77-9148-778B-A53E469D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9290" r="25988" b="35373"/>
          <a:stretch/>
        </p:blipFill>
        <p:spPr>
          <a:xfrm>
            <a:off x="0" y="0"/>
            <a:ext cx="12192000" cy="6095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52650-A167-2597-4E45-AD62DD35D2E4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83316-1482-A7B5-85A8-C999AAD4F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642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200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</TotalTime>
  <Words>124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44</cp:revision>
  <cp:lastPrinted>2022-04-18T14:58:05Z</cp:lastPrinted>
  <dcterms:created xsi:type="dcterms:W3CDTF">2016-04-06T21:36:35Z</dcterms:created>
  <dcterms:modified xsi:type="dcterms:W3CDTF">2023-04-16T18:35:58Z</dcterms:modified>
</cp:coreProperties>
</file>