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94" r:id="rId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046"/>
    <a:srgbClr val="F0B52B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92" y="1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670" y="1893592"/>
            <a:ext cx="11471329" cy="4374359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872046"/>
                </a:solidFill>
                <a:latin typeface="Avenir Book" panose="02000503020000020003" pitchFamily="2" charset="0"/>
              </a:rPr>
              <a:t>Template 5</a:t>
            </a:r>
            <a:endParaRPr lang="en-US" sz="5400" dirty="0">
              <a:solidFill>
                <a:srgbClr val="872046"/>
              </a:solidFill>
              <a:latin typeface="Avenir Book" panose="02000503020000020003" pitchFamily="2" charset="0"/>
            </a:endParaRPr>
          </a:p>
          <a:p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rgbClr val="872046"/>
              </a:solidFill>
              <a:latin typeface="HelveticaNeueLT Std Lt" panose="020B0403020202020204" pitchFamily="34" charset="0"/>
            </a:endParaRPr>
          </a:p>
          <a:p>
            <a:endParaRPr lang="en-US" i="1" dirty="0">
              <a:solidFill>
                <a:srgbClr val="872046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F0B52B"/>
                </a:solidFill>
                <a:latin typeface="OCR B Std" panose="020B0500000102020203" pitchFamily="34" charset="77"/>
              </a:rPr>
              <a:t>TYPEFACE OCR STD 20PT </a:t>
            </a:r>
          </a:p>
          <a:p>
            <a:r>
              <a:rPr lang="en-US" sz="2400" dirty="0">
                <a:solidFill>
                  <a:srgbClr val="F0B52B"/>
                </a:solidFill>
                <a:latin typeface="OCR B Std" panose="020B0500000102020203" pitchFamily="34" charset="77"/>
              </a:rPr>
              <a:t>OR CASCADIA CODE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31F77F-AF36-93AC-1498-524A05F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2020B0-2660-51EC-C26F-4B9D22DDBA82}"/>
              </a:ext>
            </a:extLst>
          </p:cNvPr>
          <p:cNvSpPr txBox="1"/>
          <p:nvPr/>
        </p:nvSpPr>
        <p:spPr>
          <a:xfrm>
            <a:off x="3058887" y="6273225"/>
            <a:ext cx="56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30E5C-DF99-4A27-0FF9-8240F0502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CED9B-C208-3828-3C9D-0C5D7FF1E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FCE1D-89BC-272F-BFFD-B533A759A351}"/>
              </a:ext>
            </a:extLst>
          </p:cNvPr>
          <p:cNvSpPr txBox="1"/>
          <p:nvPr/>
        </p:nvSpPr>
        <p:spPr>
          <a:xfrm>
            <a:off x="3058887" y="6273225"/>
            <a:ext cx="56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LIST HEADER (TYPEFACE OCR CODE OR CASCADIA):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Avenir or Arial typeface.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Left align itemized information.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Use minimal information, less is more.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Slides are for visuals and key points.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Mix and match PowerPoint slides.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872046"/>
                </a:solidFill>
                <a:latin typeface="Avenir Book" panose="02000503020000020003" pitchFamily="2" charset="0"/>
              </a:rPr>
              <a:t>logos@roanoke.edu</a:t>
            </a: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 with questions.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1386E-A236-D748-864D-FFBCA495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D2015-9C97-FD74-010D-B4B0FB30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3EC29-AB9C-B142-D909-4923EFB275A6}"/>
              </a:ext>
            </a:extLst>
          </p:cNvPr>
          <p:cNvSpPr txBox="1"/>
          <p:nvPr/>
        </p:nvSpPr>
        <p:spPr>
          <a:xfrm>
            <a:off x="3058887" y="6273225"/>
            <a:ext cx="56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F872D-B988-1A34-469A-17761FE4D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8915" r="28831" b="24344"/>
          <a:stretch/>
        </p:blipFill>
        <p:spPr>
          <a:xfrm>
            <a:off x="7997640" y="1237291"/>
            <a:ext cx="3122393" cy="438084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537EDC-EADD-5678-5A4F-D47EF6F0E634}"/>
              </a:ext>
            </a:extLst>
          </p:cNvPr>
          <p:cNvSpPr txBox="1">
            <a:spLocks/>
          </p:cNvSpPr>
          <p:nvPr/>
        </p:nvSpPr>
        <p:spPr>
          <a:xfrm>
            <a:off x="648510" y="1980157"/>
            <a:ext cx="7479957" cy="3145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rgbClr val="872046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rgbClr val="872046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2572</TotalTime>
  <Words>95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46</cp:revision>
  <cp:lastPrinted>2022-04-18T14:58:05Z</cp:lastPrinted>
  <dcterms:created xsi:type="dcterms:W3CDTF">2016-04-06T21:36:35Z</dcterms:created>
  <dcterms:modified xsi:type="dcterms:W3CDTF">2023-04-16T18:35:32Z</dcterms:modified>
</cp:coreProperties>
</file>