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046"/>
    <a:srgbClr val="F0B52B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105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5F449-FA53-3A15-7902-7B6E485BC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2241550"/>
            <a:ext cx="3035300" cy="2374900"/>
          </a:xfrm>
          <a:prstGeom prst="rect">
            <a:avLst/>
          </a:prstGeom>
          <a:effectLst>
            <a:outerShdw blurRad="65373" algn="ctr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D482BF-0CD6-4529-F316-CD25FCECD1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2046">
              <a:alpha val="5008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2"/>
            <a:ext cx="12192000" cy="4964407"/>
          </a:xfrm>
          <a:effectLst/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63500" algn="ctr" rotWithShape="0">
                    <a:prstClr val="black"/>
                  </a:outerShdw>
                </a:effectLst>
                <a:latin typeface="Avenir Book" panose="02000503020000020003" pitchFamily="2" charset="0"/>
              </a:rPr>
              <a:t>Template 6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63500" algn="ctr" rotWithShape="0">
                    <a:prstClr val="black"/>
                  </a:outerShdw>
                </a:effectLst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chemeClr val="bg1"/>
              </a:solidFill>
              <a:effectLst>
                <a:outerShdw blurRad="63500" algn="ctr" rotWithShape="0">
                  <a:prstClr val="black"/>
                </a:outerShdw>
              </a:effectLst>
              <a:latin typeface="HelveticaNeueLT Std Lt" panose="020B0403020202020204" pitchFamily="34" charset="0"/>
            </a:endParaRPr>
          </a:p>
          <a:p>
            <a:pPr algn="ctr"/>
            <a:endParaRPr lang="en-US" i="1" dirty="0">
              <a:solidFill>
                <a:srgbClr val="F0B52B"/>
              </a:solidFill>
              <a:effectLst>
                <a:outerShdw blurRad="63500" algn="ctr" rotWithShape="0">
                  <a:prstClr val="black"/>
                </a:outerShdw>
              </a:effectLst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solidFill>
                  <a:srgbClr val="F0B52B"/>
                </a:solidFill>
                <a:effectLst>
                  <a:outerShdw blurRad="63500" algn="ctr" rotWithShape="0">
                    <a:prstClr val="black"/>
                  </a:outerShdw>
                </a:effectLst>
                <a:latin typeface="OCR B Std" panose="020B0500000102020203" pitchFamily="34" charset="77"/>
              </a:rPr>
              <a:t>TYPEFACE OCR STD 20PT OR CASCADIA CODE</a:t>
            </a:r>
          </a:p>
        </p:txBody>
      </p:sp>
    </p:spTree>
    <p:extLst>
      <p:ext uri="{BB962C8B-B14F-4D97-AF65-F5344CB8AC3E}">
        <p14:creationId xmlns:p14="http://schemas.microsoft.com/office/powerpoint/2010/main" val="187610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2580</TotalTime>
  <Words>14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46</cp:revision>
  <cp:lastPrinted>2022-04-18T14:58:05Z</cp:lastPrinted>
  <dcterms:created xsi:type="dcterms:W3CDTF">2016-04-06T21:36:35Z</dcterms:created>
  <dcterms:modified xsi:type="dcterms:W3CDTF">2023-04-16T18:36:28Z</dcterms:modified>
</cp:coreProperties>
</file>