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8" r:id="rId3"/>
    <p:sldId id="294" r:id="rId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046"/>
    <a:srgbClr val="F0B52B"/>
    <a:srgbClr val="5A6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07403-6A0C-B12E-71DC-21370DB7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8CBE4E-CF84-64BA-BA44-E4A637C6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93592"/>
            <a:ext cx="12192000" cy="4964407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Template 7</a:t>
            </a:r>
          </a:p>
          <a:p>
            <a:pPr algn="ctr"/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Titles Avenir 54 pt.</a:t>
            </a:r>
            <a:endParaRPr lang="en-US" dirty="0">
              <a:solidFill>
                <a:srgbClr val="872046"/>
              </a:solidFill>
              <a:latin typeface="HelveticaNeueLT Std Lt" panose="020B0403020202020204" pitchFamily="34" charset="0"/>
            </a:endParaRPr>
          </a:p>
          <a:p>
            <a:pPr algn="ctr"/>
            <a:endParaRPr lang="en-US" i="1" dirty="0">
              <a:solidFill>
                <a:srgbClr val="872046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400" dirty="0">
                <a:solidFill>
                  <a:srgbClr val="F0B52B"/>
                </a:solidFill>
                <a:latin typeface="OCR B Std" panose="020B0500000102020203" pitchFamily="34" charset="77"/>
              </a:rPr>
              <a:t>TYPEFACE OCR STD 20PT OR CASCADIA CODE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31F77F-AF36-93AC-1498-524A05F0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354112"/>
            <a:ext cx="2723243" cy="4173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2020B0-2660-51EC-C26F-4B9D22DDBA82}"/>
              </a:ext>
            </a:extLst>
          </p:cNvPr>
          <p:cNvSpPr txBox="1"/>
          <p:nvPr/>
        </p:nvSpPr>
        <p:spPr>
          <a:xfrm>
            <a:off x="3058886" y="35938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Header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BC553-947D-AF5F-F7E0-37A2AA699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8BCEB7-4C0F-1832-AAD7-BFA77534D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354112"/>
            <a:ext cx="2723243" cy="41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8CEA1-86F0-0A16-E6AC-79EA0088EC7A}"/>
              </a:ext>
            </a:extLst>
          </p:cNvPr>
          <p:cNvSpPr txBox="1"/>
          <p:nvPr/>
        </p:nvSpPr>
        <p:spPr>
          <a:xfrm>
            <a:off x="3058886" y="35938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Header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B7E875-52CD-EA0C-9780-9DE03FCF429C}"/>
              </a:ext>
            </a:extLst>
          </p:cNvPr>
          <p:cNvSpPr txBox="1">
            <a:spLocks/>
          </p:cNvSpPr>
          <p:nvPr/>
        </p:nvSpPr>
        <p:spPr>
          <a:xfrm>
            <a:off x="696686" y="1303545"/>
            <a:ext cx="11495313" cy="47917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LIST SLIDE HEADER (TYPEFACE OCR CODE OR CASCADIA):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Statement number one goes here, Avenir or Arial.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Left align itemized information.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Slides are for visuals and key points.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Mix and match PowerPoint slides for variety.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72046"/>
                </a:solidFill>
                <a:latin typeface="Avenir Book" panose="02000503020000020003" pitchFamily="2" charset="0"/>
              </a:rPr>
              <a:t>Email logos@roanoke.edu with questions.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9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8804E-FA39-F29A-DB63-D74C80521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5A6F02-A69C-955F-334E-B147CFCF2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354112"/>
            <a:ext cx="2723243" cy="417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A6B90-2F33-1A15-D818-A6BD90E6F87F}"/>
              </a:ext>
            </a:extLst>
          </p:cNvPr>
          <p:cNvSpPr txBox="1"/>
          <p:nvPr/>
        </p:nvSpPr>
        <p:spPr>
          <a:xfrm>
            <a:off x="3058886" y="35938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Header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F872D-B988-1A34-469A-17761FE4D3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t="8915" r="28831" b="24344"/>
          <a:stretch/>
        </p:blipFill>
        <p:spPr>
          <a:xfrm>
            <a:off x="808346" y="1303545"/>
            <a:ext cx="2723244" cy="38208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537EDC-EADD-5678-5A4F-D47EF6F0E634}"/>
              </a:ext>
            </a:extLst>
          </p:cNvPr>
          <p:cNvSpPr txBox="1">
            <a:spLocks/>
          </p:cNvSpPr>
          <p:nvPr/>
        </p:nvSpPr>
        <p:spPr>
          <a:xfrm>
            <a:off x="3856384" y="2319819"/>
            <a:ext cx="8014860" cy="3145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rgbClr val="872046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rgbClr val="872046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rgbClr val="872046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rgbClr val="872046"/>
                </a:solidFill>
                <a:latin typeface="Avenir Book" panose="02000503020000020003" pitchFamily="2" charset="0"/>
              </a:rPr>
              <a:t>Line 3</a:t>
            </a:r>
          </a:p>
        </p:txBody>
      </p:sp>
    </p:spTree>
    <p:extLst>
      <p:ext uri="{BB962C8B-B14F-4D97-AF65-F5344CB8AC3E}">
        <p14:creationId xmlns:p14="http://schemas.microsoft.com/office/powerpoint/2010/main" val="68764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2570</TotalTime>
  <Words>96</Words>
  <Application>Microsoft Macintosh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Book</vt:lpstr>
      <vt:lpstr>Calibri</vt:lpstr>
      <vt:lpstr>Calibri Light</vt:lpstr>
      <vt:lpstr>HelveticaNeueLT Std Lt</vt:lpstr>
      <vt:lpstr>OCR B Std</vt:lpstr>
      <vt:lpstr>Office Theme</vt:lpstr>
      <vt:lpstr>PowerPoint Presentation</vt:lpstr>
      <vt:lpstr>PowerPoint Presentation</vt:lpstr>
      <vt:lpstr>PowerPoint Presentation</vt:lpstr>
    </vt:vector>
  </TitlesOfParts>
  <Company>Roanoke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Theodore, Mary Grace</dc:creator>
  <cp:lastModifiedBy>France, James</cp:lastModifiedBy>
  <cp:revision>46</cp:revision>
  <cp:lastPrinted>2022-04-18T14:58:05Z</cp:lastPrinted>
  <dcterms:created xsi:type="dcterms:W3CDTF">2016-04-06T21:36:35Z</dcterms:created>
  <dcterms:modified xsi:type="dcterms:W3CDTF">2023-04-16T18:36:22Z</dcterms:modified>
</cp:coreProperties>
</file>