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94" r:id="rId4"/>
    <p:sldId id="295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046"/>
    <a:srgbClr val="F0B52B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3"/>
            <a:ext cx="12192000" cy="4201692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Template 8</a:t>
            </a:r>
          </a:p>
          <a:p>
            <a:pPr algn="ctr"/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rgbClr val="872046"/>
              </a:solidFill>
              <a:latin typeface="HelveticaNeueLT Std Lt" panose="020B0403020202020204" pitchFamily="34" charset="0"/>
            </a:endParaRPr>
          </a:p>
          <a:p>
            <a:pPr algn="ctr"/>
            <a:endParaRPr lang="en-US" i="1" dirty="0">
              <a:solidFill>
                <a:srgbClr val="872046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solidFill>
                  <a:srgbClr val="F0B52B"/>
                </a:solidFill>
                <a:latin typeface="OCR B Std" panose="020B0500000102020203" pitchFamily="34" charset="77"/>
              </a:rPr>
              <a:t>TYPEFACE OCR STD 20PT OR CASCADIA CODE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31F77F-AF36-93AC-1498-524A05F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2020B0-2660-51EC-C26F-4B9D22DDBA82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241FF-800B-0CA0-1500-788CEF08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CED9B-C208-3828-3C9D-0C5D7FF1E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DF1212-8E93-D0C6-163B-005F54597055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LIST SLIDE HEADER (TYPEFACE OCR CODE OR CASCADIA):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Statement number one goes here, Avenir or Arial.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Left align itemized information.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Use minimal information, less is more.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Slides are for visuals and key points.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Mix and match PowerPoint slides for variety.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Email logos@roanoke.edu with questions.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AA1079D-ADFD-D1D5-CF25-5B9F06E8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D2015-9C97-FD74-010D-B4B0FB30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B0D5C1-4BAF-3120-9818-019CEFFE986D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F872D-B988-1A34-469A-17761FE4D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8915" r="28831" b="24344"/>
          <a:stretch/>
        </p:blipFill>
        <p:spPr>
          <a:xfrm>
            <a:off x="808345" y="784065"/>
            <a:ext cx="3262185" cy="457698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537EDC-EADD-5678-5A4F-D47EF6F0E634}"/>
              </a:ext>
            </a:extLst>
          </p:cNvPr>
          <p:cNvSpPr txBox="1">
            <a:spLocks/>
          </p:cNvSpPr>
          <p:nvPr/>
        </p:nvSpPr>
        <p:spPr>
          <a:xfrm>
            <a:off x="4391286" y="1980157"/>
            <a:ext cx="7479957" cy="3145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rgbClr val="872046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rgbClr val="872046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DB961C-54AE-8E53-9A5C-E218295EF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9290" r="25988" b="35373"/>
          <a:stretch/>
        </p:blipFill>
        <p:spPr>
          <a:xfrm>
            <a:off x="0" y="0"/>
            <a:ext cx="12192000" cy="6095285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642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chemeClr val="bg1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FD2015-9C97-FD74-010D-B4B0FB30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B0D5C1-4BAF-3120-9818-019CEFFE986D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2569</TotalTime>
  <Words>124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45</cp:revision>
  <cp:lastPrinted>2022-04-18T14:58:05Z</cp:lastPrinted>
  <dcterms:created xsi:type="dcterms:W3CDTF">2016-04-06T21:36:35Z</dcterms:created>
  <dcterms:modified xsi:type="dcterms:W3CDTF">2023-04-16T18:36:18Z</dcterms:modified>
</cp:coreProperties>
</file>