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8" r:id="rId3"/>
    <p:sldId id="294" r:id="rId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52B"/>
    <a:srgbClr val="872046"/>
    <a:srgbClr val="5A6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2" autoAdjust="0"/>
    <p:restoredTop sz="94660"/>
  </p:normalViewPr>
  <p:slideViewPr>
    <p:cSldViewPr snapToGrid="0">
      <p:cViewPr>
        <p:scale>
          <a:sx n="153" d="100"/>
          <a:sy n="153" d="100"/>
        </p:scale>
        <p:origin x="3128" y="20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C07403-6A0C-B12E-71DC-21370DB7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18CBE4E-CF84-64BA-BA44-E4A637C63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93593"/>
            <a:ext cx="12192000" cy="4367500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Template 9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Titles Avenir 54 pt.</a:t>
            </a:r>
            <a:endParaRPr lang="en-US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algn="ctr"/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solidFill>
                  <a:srgbClr val="F0B52B"/>
                </a:solidFill>
                <a:latin typeface="OCR B Std" panose="020B0500000102020203" pitchFamily="34" charset="77"/>
              </a:rPr>
              <a:t>TYPEFACE OCR STD 20PT OR CASCADIA CODE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0BA41-1E70-CD56-EED0-D2C3BAA7833E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CBDBA-1F55-4C3A-92EE-C37D11541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9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2C0F96-A242-1CCB-473F-1E947370E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B7E875-52CD-EA0C-9780-9DE03FCF429C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LIST SLIDE HEADER (TYPEFACE OCR CODE OR CASCADIA):</a:t>
            </a:r>
          </a:p>
          <a:p>
            <a:pPr marL="0" indent="0">
              <a:buNone/>
            </a:pPr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Statement number one goes here, Avenir or Arial.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Left align itemized information.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Use minimal information, less is more.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Slides are for visuals and key points.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Mix and match PowerPoint slides for variety.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Email logos@roanoke.edu with questions.</a:t>
            </a: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0A8C0-C9CA-F9BB-082B-ABEB1E94D1BE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8104A3-DC3B-F3C2-5FB9-D4CFCD8A8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9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92D958-6AF4-97F3-88CB-4F4DEA596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DB961C-54AE-8E53-9A5C-E218295EF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9" t="8915" r="28831" b="24344"/>
          <a:stretch/>
        </p:blipFill>
        <p:spPr>
          <a:xfrm>
            <a:off x="808345" y="784065"/>
            <a:ext cx="3262185" cy="457698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36E1C58-7AB1-D6DA-1F23-614EBBBB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1286" y="1980157"/>
            <a:ext cx="7479957" cy="3145249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First M. </a:t>
            </a:r>
            <a:r>
              <a:rPr lang="en-US" sz="5400" dirty="0" err="1">
                <a:solidFill>
                  <a:schemeClr val="bg1"/>
                </a:solidFill>
                <a:latin typeface="Avenir Book" panose="02000503020000020003" pitchFamily="2" charset="0"/>
              </a:rPr>
              <a:t>Lastname</a:t>
            </a:r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 ’##</a:t>
            </a:r>
            <a:endParaRPr lang="en-US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Title Line 1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2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44C2D-432D-F17F-A4FD-30A3A929EEB3}"/>
              </a:ext>
            </a:extLst>
          </p:cNvPr>
          <p:cNvSpPr txBox="1"/>
          <p:nvPr/>
        </p:nvSpPr>
        <p:spPr>
          <a:xfrm>
            <a:off x="3058886" y="6306477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E1F4D-764D-4BC4-5C9C-7E919C431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6261093"/>
            <a:ext cx="2723243" cy="4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40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2574</TotalTime>
  <Words>104</Words>
  <Application>Microsoft Macintosh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Avenir Book</vt:lpstr>
      <vt:lpstr>Calibri</vt:lpstr>
      <vt:lpstr>Calibri Light</vt:lpstr>
      <vt:lpstr>HelveticaNeueLT Std Lt</vt:lpstr>
      <vt:lpstr>OCR B Std</vt:lpstr>
      <vt:lpstr>Office Theme</vt:lpstr>
      <vt:lpstr>PowerPoint Presentation</vt:lpstr>
      <vt:lpstr>PowerPoint Presentation</vt:lpstr>
      <vt:lpstr>PowerPoint Presentation</vt:lpstr>
    </vt:vector>
  </TitlesOfParts>
  <Company>Roanoke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Theodore, Mary Grace</dc:creator>
  <cp:lastModifiedBy>France, James</cp:lastModifiedBy>
  <cp:revision>46</cp:revision>
  <cp:lastPrinted>2022-04-18T14:58:05Z</cp:lastPrinted>
  <dcterms:created xsi:type="dcterms:W3CDTF">2016-04-06T21:36:35Z</dcterms:created>
  <dcterms:modified xsi:type="dcterms:W3CDTF">2023-04-16T18:37:51Z</dcterms:modified>
</cp:coreProperties>
</file>